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  <p:sldMasterId id="2147483667" r:id="rId6"/>
  </p:sldMasterIdLst>
  <p:notesMasterIdLst>
    <p:notesMasterId r:id="rId26"/>
  </p:notesMasterIdLst>
  <p:handoutMasterIdLst>
    <p:handoutMasterId r:id="rId27"/>
  </p:handoutMasterIdLst>
  <p:sldIdLst>
    <p:sldId id="292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280" r:id="rId25"/>
  </p:sldIdLst>
  <p:sldSz cx="16257588" cy="9144000"/>
  <p:notesSz cx="6858000" cy="9144000"/>
  <p:defaultTextStyle>
    <a:defPPr>
      <a:defRPr lang="en-US"/>
    </a:defPPr>
    <a:lvl1pPr marL="0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06735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13469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20203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26939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33673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40407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47141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253876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11"/>
    <a:srgbClr val="0B3700"/>
    <a:srgbClr val="2288CC"/>
    <a:srgbClr val="008888"/>
    <a:srgbClr val="1155AA"/>
    <a:srgbClr val="FF3300"/>
    <a:srgbClr val="FFCC00"/>
    <a:srgbClr val="87BC40"/>
    <a:srgbClr val="32BCAD"/>
    <a:srgbClr val="00A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48" autoAdjust="0"/>
    <p:restoredTop sz="96702" autoAdjust="0"/>
  </p:normalViewPr>
  <p:slideViewPr>
    <p:cSldViewPr snapToGrid="0" snapToObjects="1">
      <p:cViewPr varScale="1">
        <p:scale>
          <a:sx n="87" d="100"/>
          <a:sy n="87" d="100"/>
        </p:scale>
        <p:origin x="570" y="84"/>
      </p:cViewPr>
      <p:guideLst>
        <p:guide orient="horz" pos="2880"/>
        <p:guide pos="51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83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475F6-210F-4589-923B-5D6F9435CD0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F510E3C-7DD5-45C2-B3F4-9D5945D17E19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面向对象基本特征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BC545C-6892-426F-A09A-D4E103E3A3BA}" type="parTrans" cxnId="{E8B63504-BBDD-4598-A4F1-3FAF57B4231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A2A6AC-E59D-4C6D-AED5-0F5904573FD9}" type="sibTrans" cxnId="{E8B63504-BBDD-4598-A4F1-3FAF57B4231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B6D8D1-202E-4717-85C6-525848FABC1E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封装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E832C7-6E0F-4178-BEEC-E3705D23E83D}" type="parTrans" cxnId="{BCC69447-B240-4942-86BD-37E78660D59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DE6E02-1CD7-4755-85C0-35FB7453D60F}" type="sibTrans" cxnId="{BCC69447-B240-4942-86BD-37E78660D59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2A9E7B-A2C8-4DA0-9DF3-DE41ED5BFE34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继承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8F6893-8704-4A37-91FD-F2328690EF0D}" type="parTrans" cxnId="{D24093AC-CE08-4A31-9A4E-230A6189AE3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906442-B4C0-42CB-8EC2-515ED65486F4}" type="sibTrans" cxnId="{D24093AC-CE08-4A31-9A4E-230A6189AE3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B83B8B-6337-409F-8E29-C01A90C5B120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多态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2C0668-70DC-4A20-9DB1-9325F9CA6FFD}" type="parTrans" cxnId="{0BE230EF-67B2-4766-A9B8-5877D81314D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9AEC82-4496-407A-AC09-9158DA94A390}" type="sibTrans" cxnId="{0BE230EF-67B2-4766-A9B8-5877D81314D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F3581D-A6A0-46F5-BB3F-D9C8831769E1}">
      <dgm:prSet/>
      <dgm:spPr/>
      <dgm:t>
        <a:bodyPr/>
        <a:lstStyle/>
        <a:p>
          <a:pPr rtl="0"/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Kiss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0184D9-79BC-4829-90EA-D2FEE2BFE3C0}" type="parTrans" cxnId="{8F74507E-2EE7-4CF3-BD96-F2B6679D524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03C313-8574-426A-B198-E856B1BE04C8}" type="sibTrans" cxnId="{8F74507E-2EE7-4CF3-BD96-F2B6679D524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6DBF7E-1795-4243-92B1-A664B74FD711}" type="pres">
      <dgm:prSet presAssocID="{5BC475F6-210F-4589-923B-5D6F9435CD0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A0A83E0-6950-406A-B2E2-EFBDC3E48636}" type="pres">
      <dgm:prSet presAssocID="{5BC475F6-210F-4589-923B-5D6F9435CD0B}" presName="Name1" presStyleCnt="0"/>
      <dgm:spPr/>
    </dgm:pt>
    <dgm:pt modelId="{6FA13C87-12E7-4D8E-8BC7-777FA2086E13}" type="pres">
      <dgm:prSet presAssocID="{5BC475F6-210F-4589-923B-5D6F9435CD0B}" presName="cycle" presStyleCnt="0"/>
      <dgm:spPr/>
    </dgm:pt>
    <dgm:pt modelId="{CF50AB2C-BF7C-4A9D-8139-17B32DD96156}" type="pres">
      <dgm:prSet presAssocID="{5BC475F6-210F-4589-923B-5D6F9435CD0B}" presName="srcNode" presStyleLbl="node1" presStyleIdx="0" presStyleCnt="5"/>
      <dgm:spPr/>
    </dgm:pt>
    <dgm:pt modelId="{70D7BC53-51D1-4611-848F-3F2B2D2E85AF}" type="pres">
      <dgm:prSet presAssocID="{5BC475F6-210F-4589-923B-5D6F9435CD0B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F081BE5D-B224-4A1E-8CC1-84205583EBF3}" type="pres">
      <dgm:prSet presAssocID="{5BC475F6-210F-4589-923B-5D6F9435CD0B}" presName="extraNode" presStyleLbl="node1" presStyleIdx="0" presStyleCnt="5"/>
      <dgm:spPr/>
    </dgm:pt>
    <dgm:pt modelId="{7CC864DC-56E1-418B-91BA-343D50929622}" type="pres">
      <dgm:prSet presAssocID="{5BC475F6-210F-4589-923B-5D6F9435CD0B}" presName="dstNode" presStyleLbl="node1" presStyleIdx="0" presStyleCnt="5"/>
      <dgm:spPr/>
    </dgm:pt>
    <dgm:pt modelId="{DB798AE9-B9AE-4276-8B25-4A43D342CE35}" type="pres">
      <dgm:prSet presAssocID="{8F510E3C-7DD5-45C2-B3F4-9D5945D17E19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3B2468-3308-487B-843A-AE1A745AE582}" type="pres">
      <dgm:prSet presAssocID="{8F510E3C-7DD5-45C2-B3F4-9D5945D17E19}" presName="accent_1" presStyleCnt="0"/>
      <dgm:spPr/>
    </dgm:pt>
    <dgm:pt modelId="{C5D0E24C-70E2-4682-8F4A-391B7DA5FDD2}" type="pres">
      <dgm:prSet presAssocID="{8F510E3C-7DD5-45C2-B3F4-9D5945D17E19}" presName="accentRepeatNode" presStyleLbl="solidFgAcc1" presStyleIdx="0" presStyleCnt="5"/>
      <dgm:spPr/>
    </dgm:pt>
    <dgm:pt modelId="{D5984151-6FBB-4DE1-85A2-6B6D888A5210}" type="pres">
      <dgm:prSet presAssocID="{EFB6D8D1-202E-4717-85C6-525848FABC1E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D6198A-7832-40F7-9FF3-594EE721EEA5}" type="pres">
      <dgm:prSet presAssocID="{EFB6D8D1-202E-4717-85C6-525848FABC1E}" presName="accent_2" presStyleCnt="0"/>
      <dgm:spPr/>
    </dgm:pt>
    <dgm:pt modelId="{D7A44E1A-31F7-4964-8FBB-A245BFEB3846}" type="pres">
      <dgm:prSet presAssocID="{EFB6D8D1-202E-4717-85C6-525848FABC1E}" presName="accentRepeatNode" presStyleLbl="solidFgAcc1" presStyleIdx="1" presStyleCnt="5"/>
      <dgm:spPr/>
    </dgm:pt>
    <dgm:pt modelId="{4758C088-233F-4197-87F9-7A884EA42DBA}" type="pres">
      <dgm:prSet presAssocID="{E52A9E7B-A2C8-4DA0-9DF3-DE41ED5BFE34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6821E4-185F-4A97-98F7-0BD8187BA312}" type="pres">
      <dgm:prSet presAssocID="{E52A9E7B-A2C8-4DA0-9DF3-DE41ED5BFE34}" presName="accent_3" presStyleCnt="0"/>
      <dgm:spPr/>
    </dgm:pt>
    <dgm:pt modelId="{97D99156-C023-4E3F-A3CC-AED8D0785EB4}" type="pres">
      <dgm:prSet presAssocID="{E52A9E7B-A2C8-4DA0-9DF3-DE41ED5BFE34}" presName="accentRepeatNode" presStyleLbl="solidFgAcc1" presStyleIdx="2" presStyleCnt="5"/>
      <dgm:spPr/>
    </dgm:pt>
    <dgm:pt modelId="{315516C9-0B4C-4AAD-9A0E-BE2C17564666}" type="pres">
      <dgm:prSet presAssocID="{E6B83B8B-6337-409F-8E29-C01A90C5B120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E98CC5-7164-4020-B351-5AC7C9FDBF77}" type="pres">
      <dgm:prSet presAssocID="{E6B83B8B-6337-409F-8E29-C01A90C5B120}" presName="accent_4" presStyleCnt="0"/>
      <dgm:spPr/>
    </dgm:pt>
    <dgm:pt modelId="{9A6A4C19-85CA-45DE-91DD-1BD1477CFE47}" type="pres">
      <dgm:prSet presAssocID="{E6B83B8B-6337-409F-8E29-C01A90C5B120}" presName="accentRepeatNode" presStyleLbl="solidFgAcc1" presStyleIdx="3" presStyleCnt="5"/>
      <dgm:spPr/>
    </dgm:pt>
    <dgm:pt modelId="{3FE1C6C2-8D7F-44F9-B755-EF26FC72502A}" type="pres">
      <dgm:prSet presAssocID="{A7F3581D-A6A0-46F5-BB3F-D9C8831769E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E7D56D-E852-4BF4-ACC6-45EF61C5301A}" type="pres">
      <dgm:prSet presAssocID="{A7F3581D-A6A0-46F5-BB3F-D9C8831769E1}" presName="accent_5" presStyleCnt="0"/>
      <dgm:spPr/>
    </dgm:pt>
    <dgm:pt modelId="{9CB6F307-E6F8-4E4D-AC51-528013F4FC15}" type="pres">
      <dgm:prSet presAssocID="{A7F3581D-A6A0-46F5-BB3F-D9C8831769E1}" presName="accentRepeatNode" presStyleLbl="solidFgAcc1" presStyleIdx="4" presStyleCnt="5"/>
      <dgm:spPr/>
    </dgm:pt>
  </dgm:ptLst>
  <dgm:cxnLst>
    <dgm:cxn modelId="{3BCCA0EB-6120-437C-AEE9-53E103DEACE0}" type="presOf" srcId="{89A2A6AC-E59D-4C6D-AED5-0F5904573FD9}" destId="{70D7BC53-51D1-4611-848F-3F2B2D2E85AF}" srcOrd="0" destOrd="0" presId="urn:microsoft.com/office/officeart/2008/layout/VerticalCurvedList"/>
    <dgm:cxn modelId="{D24093AC-CE08-4A31-9A4E-230A6189AE33}" srcId="{5BC475F6-210F-4589-923B-5D6F9435CD0B}" destId="{E52A9E7B-A2C8-4DA0-9DF3-DE41ED5BFE34}" srcOrd="2" destOrd="0" parTransId="{2D8F6893-8704-4A37-91FD-F2328690EF0D}" sibTransId="{B4906442-B4C0-42CB-8EC2-515ED65486F4}"/>
    <dgm:cxn modelId="{DF284A61-4B06-4CB7-8727-400137A92623}" type="presOf" srcId="{E6B83B8B-6337-409F-8E29-C01A90C5B120}" destId="{315516C9-0B4C-4AAD-9A0E-BE2C17564666}" srcOrd="0" destOrd="0" presId="urn:microsoft.com/office/officeart/2008/layout/VerticalCurvedList"/>
    <dgm:cxn modelId="{BCC69447-B240-4942-86BD-37E78660D596}" srcId="{5BC475F6-210F-4589-923B-5D6F9435CD0B}" destId="{EFB6D8D1-202E-4717-85C6-525848FABC1E}" srcOrd="1" destOrd="0" parTransId="{01E832C7-6E0F-4178-BEEC-E3705D23E83D}" sibTransId="{DBDE6E02-1CD7-4755-85C0-35FB7453D60F}"/>
    <dgm:cxn modelId="{ACC52214-F9AE-4981-8336-6F89CC82D479}" type="presOf" srcId="{A7F3581D-A6A0-46F5-BB3F-D9C8831769E1}" destId="{3FE1C6C2-8D7F-44F9-B755-EF26FC72502A}" srcOrd="0" destOrd="0" presId="urn:microsoft.com/office/officeart/2008/layout/VerticalCurvedList"/>
    <dgm:cxn modelId="{B97FA974-1391-4AE5-A6D1-9EB0799B6AF4}" type="presOf" srcId="{E52A9E7B-A2C8-4DA0-9DF3-DE41ED5BFE34}" destId="{4758C088-233F-4197-87F9-7A884EA42DBA}" srcOrd="0" destOrd="0" presId="urn:microsoft.com/office/officeart/2008/layout/VerticalCurvedList"/>
    <dgm:cxn modelId="{0BE230EF-67B2-4766-A9B8-5877D81314D6}" srcId="{5BC475F6-210F-4589-923B-5D6F9435CD0B}" destId="{E6B83B8B-6337-409F-8E29-C01A90C5B120}" srcOrd="3" destOrd="0" parTransId="{BE2C0668-70DC-4A20-9DB1-9325F9CA6FFD}" sibTransId="{E19AEC82-4496-407A-AC09-9158DA94A390}"/>
    <dgm:cxn modelId="{A9E14B64-0CB8-45DE-B8FD-CDF4F4F0E0DC}" type="presOf" srcId="{5BC475F6-210F-4589-923B-5D6F9435CD0B}" destId="{D36DBF7E-1795-4243-92B1-A664B74FD711}" srcOrd="0" destOrd="0" presId="urn:microsoft.com/office/officeart/2008/layout/VerticalCurvedList"/>
    <dgm:cxn modelId="{8F74507E-2EE7-4CF3-BD96-F2B6679D5248}" srcId="{5BC475F6-210F-4589-923B-5D6F9435CD0B}" destId="{A7F3581D-A6A0-46F5-BB3F-D9C8831769E1}" srcOrd="4" destOrd="0" parTransId="{420184D9-79BC-4829-90EA-D2FEE2BFE3C0}" sibTransId="{4203C313-8574-426A-B198-E856B1BE04C8}"/>
    <dgm:cxn modelId="{E8B63504-BBDD-4598-A4F1-3FAF57B4231E}" srcId="{5BC475F6-210F-4589-923B-5D6F9435CD0B}" destId="{8F510E3C-7DD5-45C2-B3F4-9D5945D17E19}" srcOrd="0" destOrd="0" parTransId="{14BC545C-6892-426F-A09A-D4E103E3A3BA}" sibTransId="{89A2A6AC-E59D-4C6D-AED5-0F5904573FD9}"/>
    <dgm:cxn modelId="{FBE80D6B-AD9F-4D06-AD59-3A3F96CF906D}" type="presOf" srcId="{EFB6D8D1-202E-4717-85C6-525848FABC1E}" destId="{D5984151-6FBB-4DE1-85A2-6B6D888A5210}" srcOrd="0" destOrd="0" presId="urn:microsoft.com/office/officeart/2008/layout/VerticalCurvedList"/>
    <dgm:cxn modelId="{CAC98A87-B63F-4504-AE85-A920B8C91D67}" type="presOf" srcId="{8F510E3C-7DD5-45C2-B3F4-9D5945D17E19}" destId="{DB798AE9-B9AE-4276-8B25-4A43D342CE35}" srcOrd="0" destOrd="0" presId="urn:microsoft.com/office/officeart/2008/layout/VerticalCurvedList"/>
    <dgm:cxn modelId="{F1011245-F649-4872-8326-2EEE8E3E4FA5}" type="presParOf" srcId="{D36DBF7E-1795-4243-92B1-A664B74FD711}" destId="{8A0A83E0-6950-406A-B2E2-EFBDC3E48636}" srcOrd="0" destOrd="0" presId="urn:microsoft.com/office/officeart/2008/layout/VerticalCurvedList"/>
    <dgm:cxn modelId="{A45A4410-F76E-415B-A04F-5A42710CBE9C}" type="presParOf" srcId="{8A0A83E0-6950-406A-B2E2-EFBDC3E48636}" destId="{6FA13C87-12E7-4D8E-8BC7-777FA2086E13}" srcOrd="0" destOrd="0" presId="urn:microsoft.com/office/officeart/2008/layout/VerticalCurvedList"/>
    <dgm:cxn modelId="{421C4BE7-997A-433D-9E18-33C21383345A}" type="presParOf" srcId="{6FA13C87-12E7-4D8E-8BC7-777FA2086E13}" destId="{CF50AB2C-BF7C-4A9D-8139-17B32DD96156}" srcOrd="0" destOrd="0" presId="urn:microsoft.com/office/officeart/2008/layout/VerticalCurvedList"/>
    <dgm:cxn modelId="{A7E94685-E255-49F1-B67B-EFFEC500E4AA}" type="presParOf" srcId="{6FA13C87-12E7-4D8E-8BC7-777FA2086E13}" destId="{70D7BC53-51D1-4611-848F-3F2B2D2E85AF}" srcOrd="1" destOrd="0" presId="urn:microsoft.com/office/officeart/2008/layout/VerticalCurvedList"/>
    <dgm:cxn modelId="{5D054BBB-99AA-487B-A047-8A37A618BC3B}" type="presParOf" srcId="{6FA13C87-12E7-4D8E-8BC7-777FA2086E13}" destId="{F081BE5D-B224-4A1E-8CC1-84205583EBF3}" srcOrd="2" destOrd="0" presId="urn:microsoft.com/office/officeart/2008/layout/VerticalCurvedList"/>
    <dgm:cxn modelId="{0D86A03D-92C5-45E5-A7A4-5C6883CF9DCC}" type="presParOf" srcId="{6FA13C87-12E7-4D8E-8BC7-777FA2086E13}" destId="{7CC864DC-56E1-418B-91BA-343D50929622}" srcOrd="3" destOrd="0" presId="urn:microsoft.com/office/officeart/2008/layout/VerticalCurvedList"/>
    <dgm:cxn modelId="{86315456-2E30-4456-A2FD-9ED12F58997C}" type="presParOf" srcId="{8A0A83E0-6950-406A-B2E2-EFBDC3E48636}" destId="{DB798AE9-B9AE-4276-8B25-4A43D342CE35}" srcOrd="1" destOrd="0" presId="urn:microsoft.com/office/officeart/2008/layout/VerticalCurvedList"/>
    <dgm:cxn modelId="{E3631AFC-5065-4895-937B-59422A101535}" type="presParOf" srcId="{8A0A83E0-6950-406A-B2E2-EFBDC3E48636}" destId="{4A3B2468-3308-487B-843A-AE1A745AE582}" srcOrd="2" destOrd="0" presId="urn:microsoft.com/office/officeart/2008/layout/VerticalCurvedList"/>
    <dgm:cxn modelId="{2E2876F7-043F-40F8-9D97-B8F7E5552E0D}" type="presParOf" srcId="{4A3B2468-3308-487B-843A-AE1A745AE582}" destId="{C5D0E24C-70E2-4682-8F4A-391B7DA5FDD2}" srcOrd="0" destOrd="0" presId="urn:microsoft.com/office/officeart/2008/layout/VerticalCurvedList"/>
    <dgm:cxn modelId="{8925101A-940D-4A90-BD5A-77E25BF287C2}" type="presParOf" srcId="{8A0A83E0-6950-406A-B2E2-EFBDC3E48636}" destId="{D5984151-6FBB-4DE1-85A2-6B6D888A5210}" srcOrd="3" destOrd="0" presId="urn:microsoft.com/office/officeart/2008/layout/VerticalCurvedList"/>
    <dgm:cxn modelId="{ADC3294B-8600-4D5E-B305-34ACBF820957}" type="presParOf" srcId="{8A0A83E0-6950-406A-B2E2-EFBDC3E48636}" destId="{B2D6198A-7832-40F7-9FF3-594EE721EEA5}" srcOrd="4" destOrd="0" presId="urn:microsoft.com/office/officeart/2008/layout/VerticalCurvedList"/>
    <dgm:cxn modelId="{22A04C2F-7996-4D97-9129-8497622461B1}" type="presParOf" srcId="{B2D6198A-7832-40F7-9FF3-594EE721EEA5}" destId="{D7A44E1A-31F7-4964-8FBB-A245BFEB3846}" srcOrd="0" destOrd="0" presId="urn:microsoft.com/office/officeart/2008/layout/VerticalCurvedList"/>
    <dgm:cxn modelId="{DAA0E4BA-A1F4-467D-AD23-5F7FF32B708F}" type="presParOf" srcId="{8A0A83E0-6950-406A-B2E2-EFBDC3E48636}" destId="{4758C088-233F-4197-87F9-7A884EA42DBA}" srcOrd="5" destOrd="0" presId="urn:microsoft.com/office/officeart/2008/layout/VerticalCurvedList"/>
    <dgm:cxn modelId="{C07D6191-2609-40FD-8603-F603C85D34D9}" type="presParOf" srcId="{8A0A83E0-6950-406A-B2E2-EFBDC3E48636}" destId="{6B6821E4-185F-4A97-98F7-0BD8187BA312}" srcOrd="6" destOrd="0" presId="urn:microsoft.com/office/officeart/2008/layout/VerticalCurvedList"/>
    <dgm:cxn modelId="{C93D9C31-CA43-44F1-AE3A-492662573AA7}" type="presParOf" srcId="{6B6821E4-185F-4A97-98F7-0BD8187BA312}" destId="{97D99156-C023-4E3F-A3CC-AED8D0785EB4}" srcOrd="0" destOrd="0" presId="urn:microsoft.com/office/officeart/2008/layout/VerticalCurvedList"/>
    <dgm:cxn modelId="{50DAB187-D8FB-4394-9C16-CAE7C6853A5E}" type="presParOf" srcId="{8A0A83E0-6950-406A-B2E2-EFBDC3E48636}" destId="{315516C9-0B4C-4AAD-9A0E-BE2C17564666}" srcOrd="7" destOrd="0" presId="urn:microsoft.com/office/officeart/2008/layout/VerticalCurvedList"/>
    <dgm:cxn modelId="{D987AEB7-451F-4FA7-A473-A7FDE9D00A80}" type="presParOf" srcId="{8A0A83E0-6950-406A-B2E2-EFBDC3E48636}" destId="{74E98CC5-7164-4020-B351-5AC7C9FDBF77}" srcOrd="8" destOrd="0" presId="urn:microsoft.com/office/officeart/2008/layout/VerticalCurvedList"/>
    <dgm:cxn modelId="{EF98F3A8-8FAC-443C-BA9B-B9921C8B8290}" type="presParOf" srcId="{74E98CC5-7164-4020-B351-5AC7C9FDBF77}" destId="{9A6A4C19-85CA-45DE-91DD-1BD1477CFE47}" srcOrd="0" destOrd="0" presId="urn:microsoft.com/office/officeart/2008/layout/VerticalCurvedList"/>
    <dgm:cxn modelId="{6FF1152E-804C-403E-BB3A-D9598E40AB61}" type="presParOf" srcId="{8A0A83E0-6950-406A-B2E2-EFBDC3E48636}" destId="{3FE1C6C2-8D7F-44F9-B755-EF26FC72502A}" srcOrd="9" destOrd="0" presId="urn:microsoft.com/office/officeart/2008/layout/VerticalCurvedList"/>
    <dgm:cxn modelId="{A9A20683-836F-4710-9B82-BD67DD9D467D}" type="presParOf" srcId="{8A0A83E0-6950-406A-B2E2-EFBDC3E48636}" destId="{C4E7D56D-E852-4BF4-ACC6-45EF61C5301A}" srcOrd="10" destOrd="0" presId="urn:microsoft.com/office/officeart/2008/layout/VerticalCurvedList"/>
    <dgm:cxn modelId="{DCAD5E74-C09B-483F-9E53-6D31F1DDB528}" type="presParOf" srcId="{C4E7D56D-E852-4BF4-ACC6-45EF61C5301A}" destId="{9CB6F307-E6F8-4E4D-AC51-528013F4FC1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DE4A0E-FFE2-4593-B7FB-E1B1FDCAFB17}" type="doc">
      <dgm:prSet loTypeId="urn:microsoft.com/office/officeart/2005/8/layout/chart3" loCatId="cycle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FA840B7-E55D-4A85-B19D-D13017C99A45}">
      <dgm:prSet/>
      <dgm:spPr/>
      <dgm:t>
        <a:bodyPr/>
        <a:lstStyle/>
        <a:p>
          <a:pPr rtl="0"/>
          <a:r>
            <a:rPr lang="zh-CN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多态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546E0D-9C49-42DB-8A42-9E6B9B953BCC}" type="parTrans" cxnId="{BF99C8BA-D88B-478F-82E3-E45F104EE77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CE764E-54E9-4362-8B55-773278F8652F}" type="sibTrans" cxnId="{BF99C8BA-D88B-478F-82E3-E45F104EE77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EA1B4F-D612-4326-A481-35DC990F6F6F}">
      <dgm:prSet/>
      <dgm:spPr/>
      <dgm:t>
        <a:bodyPr/>
        <a:lstStyle/>
        <a:p>
          <a:pPr rtl="0"/>
          <a:r>
            <a:rPr lang="zh-CN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封装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B74E9E-D893-4498-9545-63A5B13C07D0}" type="parTrans" cxnId="{4AB1942F-8F42-42A9-96E1-CCB5EBFDF90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32D5B1-6492-4EA9-AE5D-2C7E33108339}" type="sibTrans" cxnId="{4AB1942F-8F42-42A9-96E1-CCB5EBFDF90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D22AE1-F368-46D9-B13E-3004647F7AB6}">
      <dgm:prSet/>
      <dgm:spPr/>
      <dgm:t>
        <a:bodyPr/>
        <a:lstStyle/>
        <a:p>
          <a:pPr rtl="0"/>
          <a:r>
            <a:rPr lang="zh-CN" b="0" i="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继承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3AAC4E-9E02-4528-B08E-DC38A9334B1F}" type="parTrans" cxnId="{CDC471CC-AFED-4597-8D2F-E38F00CC43F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3F1EF8-7B01-4191-95D8-8170E4F97C56}" type="sibTrans" cxnId="{CDC471CC-AFED-4597-8D2F-E38F00CC43F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833D33-65DE-4FBE-B708-F44E6B53F78A}" type="pres">
      <dgm:prSet presAssocID="{9FDE4A0E-FFE2-4593-B7FB-E1B1FDCAFB17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95DEBF-D2F4-4F65-9D19-EFCC8AF8B7EE}" type="pres">
      <dgm:prSet presAssocID="{9FDE4A0E-FFE2-4593-B7FB-E1B1FDCAFB17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2664D05E-58A7-453D-A716-0139412EAB66}" type="pres">
      <dgm:prSet presAssocID="{9FDE4A0E-FFE2-4593-B7FB-E1B1FDCAFB1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9F161C-9ABE-4798-87A7-F65F8195CA3D}" type="pres">
      <dgm:prSet presAssocID="{9FDE4A0E-FFE2-4593-B7FB-E1B1FDCAFB17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486ADED0-5493-4C7B-96EC-E4F6309070E2}" type="pres">
      <dgm:prSet presAssocID="{9FDE4A0E-FFE2-4593-B7FB-E1B1FDCAFB1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4BFDAC-4A7E-4171-86CF-B191A2346999}" type="pres">
      <dgm:prSet presAssocID="{9FDE4A0E-FFE2-4593-B7FB-E1B1FDCAFB17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5558F699-49B1-43D9-A164-38CE9A1C1370}" type="pres">
      <dgm:prSet presAssocID="{9FDE4A0E-FFE2-4593-B7FB-E1B1FDCAFB1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3A0B32A-FCE8-41E3-9223-D7F047EB4D84}" type="presOf" srcId="{AFEA1B4F-D612-4326-A481-35DC990F6F6F}" destId="{2295DEBF-D2F4-4F65-9D19-EFCC8AF8B7EE}" srcOrd="0" destOrd="0" presId="urn:microsoft.com/office/officeart/2005/8/layout/chart3"/>
    <dgm:cxn modelId="{ECE0F6C8-F7D1-4DBE-BE92-B616187A854E}" type="presOf" srcId="{9FDE4A0E-FFE2-4593-B7FB-E1B1FDCAFB17}" destId="{03833D33-65DE-4FBE-B708-F44E6B53F78A}" srcOrd="0" destOrd="0" presId="urn:microsoft.com/office/officeart/2005/8/layout/chart3"/>
    <dgm:cxn modelId="{9E4CD97E-CFC2-4FEB-B5C1-80B28F06C54F}" type="presOf" srcId="{AFEA1B4F-D612-4326-A481-35DC990F6F6F}" destId="{2664D05E-58A7-453D-A716-0139412EAB66}" srcOrd="1" destOrd="0" presId="urn:microsoft.com/office/officeart/2005/8/layout/chart3"/>
    <dgm:cxn modelId="{368FEE92-EB62-4DF0-A45B-2F856149782E}" type="presOf" srcId="{CFA840B7-E55D-4A85-B19D-D13017C99A45}" destId="{074BFDAC-4A7E-4171-86CF-B191A2346999}" srcOrd="0" destOrd="0" presId="urn:microsoft.com/office/officeart/2005/8/layout/chart3"/>
    <dgm:cxn modelId="{BF99C8BA-D88B-478F-82E3-E45F104EE775}" srcId="{9FDE4A0E-FFE2-4593-B7FB-E1B1FDCAFB17}" destId="{CFA840B7-E55D-4A85-B19D-D13017C99A45}" srcOrd="2" destOrd="0" parTransId="{3F546E0D-9C49-42DB-8A42-9E6B9B953BCC}" sibTransId="{19CE764E-54E9-4362-8B55-773278F8652F}"/>
    <dgm:cxn modelId="{2E9F45FF-D23A-421D-AB23-4E16512C5740}" type="presOf" srcId="{53D22AE1-F368-46D9-B13E-3004647F7AB6}" destId="{FC9F161C-9ABE-4798-87A7-F65F8195CA3D}" srcOrd="0" destOrd="0" presId="urn:microsoft.com/office/officeart/2005/8/layout/chart3"/>
    <dgm:cxn modelId="{4AB1942F-8F42-42A9-96E1-CCB5EBFDF909}" srcId="{9FDE4A0E-FFE2-4593-B7FB-E1B1FDCAFB17}" destId="{AFEA1B4F-D612-4326-A481-35DC990F6F6F}" srcOrd="0" destOrd="0" parTransId="{98B74E9E-D893-4498-9545-63A5B13C07D0}" sibTransId="{A832D5B1-6492-4EA9-AE5D-2C7E33108339}"/>
    <dgm:cxn modelId="{CDC471CC-AFED-4597-8D2F-E38F00CC43FB}" srcId="{9FDE4A0E-FFE2-4593-B7FB-E1B1FDCAFB17}" destId="{53D22AE1-F368-46D9-B13E-3004647F7AB6}" srcOrd="1" destOrd="0" parTransId="{F23AAC4E-9E02-4528-B08E-DC38A9334B1F}" sibTransId="{C33F1EF8-7B01-4191-95D8-8170E4F97C56}"/>
    <dgm:cxn modelId="{64490DD2-759A-4931-824A-22856ADF0249}" type="presOf" srcId="{53D22AE1-F368-46D9-B13E-3004647F7AB6}" destId="{486ADED0-5493-4C7B-96EC-E4F6309070E2}" srcOrd="1" destOrd="0" presId="urn:microsoft.com/office/officeart/2005/8/layout/chart3"/>
    <dgm:cxn modelId="{CCC459DE-93BD-4FB3-B85B-7B9DE8E17A14}" type="presOf" srcId="{CFA840B7-E55D-4A85-B19D-D13017C99A45}" destId="{5558F699-49B1-43D9-A164-38CE9A1C1370}" srcOrd="1" destOrd="0" presId="urn:microsoft.com/office/officeart/2005/8/layout/chart3"/>
    <dgm:cxn modelId="{007862AA-2241-4DFB-AD56-68D3D1092D35}" type="presParOf" srcId="{03833D33-65DE-4FBE-B708-F44E6B53F78A}" destId="{2295DEBF-D2F4-4F65-9D19-EFCC8AF8B7EE}" srcOrd="0" destOrd="0" presId="urn:microsoft.com/office/officeart/2005/8/layout/chart3"/>
    <dgm:cxn modelId="{0A399360-B900-4DD2-91C8-F60245C0DF59}" type="presParOf" srcId="{03833D33-65DE-4FBE-B708-F44E6B53F78A}" destId="{2664D05E-58A7-453D-A716-0139412EAB66}" srcOrd="1" destOrd="0" presId="urn:microsoft.com/office/officeart/2005/8/layout/chart3"/>
    <dgm:cxn modelId="{3F88CE83-992A-4850-969A-7ADA43B711D9}" type="presParOf" srcId="{03833D33-65DE-4FBE-B708-F44E6B53F78A}" destId="{FC9F161C-9ABE-4798-87A7-F65F8195CA3D}" srcOrd="2" destOrd="0" presId="urn:microsoft.com/office/officeart/2005/8/layout/chart3"/>
    <dgm:cxn modelId="{D261BAE4-06E7-49DE-B546-DD056B748E30}" type="presParOf" srcId="{03833D33-65DE-4FBE-B708-F44E6B53F78A}" destId="{486ADED0-5493-4C7B-96EC-E4F6309070E2}" srcOrd="3" destOrd="0" presId="urn:microsoft.com/office/officeart/2005/8/layout/chart3"/>
    <dgm:cxn modelId="{E25B20CB-1C73-44C3-A21B-1824A9E8D866}" type="presParOf" srcId="{03833D33-65DE-4FBE-B708-F44E6B53F78A}" destId="{074BFDAC-4A7E-4171-86CF-B191A2346999}" srcOrd="4" destOrd="0" presId="urn:microsoft.com/office/officeart/2005/8/layout/chart3"/>
    <dgm:cxn modelId="{F749120E-060C-438E-8957-F9ED5252950D}" type="presParOf" srcId="{03833D33-65DE-4FBE-B708-F44E6B53F78A}" destId="{5558F699-49B1-43D9-A164-38CE9A1C1370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45357B-200E-46D4-8113-27C2418F96DB}" type="doc">
      <dgm:prSet loTypeId="urn:microsoft.com/office/officeart/2005/8/layout/radial6" loCatId="relationship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E0F35768-1DC5-432F-98B2-37643C80C750}">
      <dgm:prSet/>
      <dgm:spPr/>
      <dgm:t>
        <a:bodyPr/>
        <a:lstStyle/>
        <a:p>
          <a:pPr rtl="0"/>
          <a:r>
            <a:rPr lang="zh-CN" b="0" i="0" baseline="0" smtClean="0">
              <a:latin typeface="方正正纤黑简体" panose="02000000000000000000" pitchFamily="2" charset="-122"/>
              <a:ea typeface="方正正纤黑简体" panose="02000000000000000000" pitchFamily="2" charset="-122"/>
            </a:rPr>
            <a:t>代码之形</a:t>
          </a:r>
          <a:endParaRPr lang="zh-CN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8A38A6C8-9257-4F22-8889-677F48D39198}" type="parTrans" cxnId="{8C50C69A-B015-461D-925A-38FC78BEC3BE}">
      <dgm:prSet/>
      <dgm:spPr/>
      <dgm:t>
        <a:bodyPr/>
        <a:lstStyle/>
        <a:p>
          <a:endParaRPr lang="zh-CN" altLang="en-US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B3CFDD0E-100C-4F88-BF05-102AF19A8948}" type="sibTrans" cxnId="{8C50C69A-B015-461D-925A-38FC78BEC3BE}">
      <dgm:prSet/>
      <dgm:spPr/>
      <dgm:t>
        <a:bodyPr/>
        <a:lstStyle/>
        <a:p>
          <a:endParaRPr lang="zh-CN" altLang="en-US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ACBB1FDB-CD0B-4AF7-9BB2-BBA24C09FC4A}">
      <dgm:prSet/>
      <dgm:spPr/>
      <dgm:t>
        <a:bodyPr/>
        <a:lstStyle/>
        <a:p>
          <a:pPr rtl="0"/>
          <a:r>
            <a:rPr lang="zh-CN" b="0" i="0" smtClean="0">
              <a:latin typeface="方正正纤黑简体" panose="02000000000000000000" pitchFamily="2" charset="-122"/>
              <a:ea typeface="方正正纤黑简体" panose="02000000000000000000" pitchFamily="2" charset="-122"/>
            </a:rPr>
            <a:t>简单</a:t>
          </a:r>
          <a:endParaRPr lang="zh-CN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72E8CCCD-D426-477D-A184-9CEAAA5FC16A}" type="parTrans" cxnId="{11EE8980-FD00-4B56-A377-4C63FEB0579D}">
      <dgm:prSet/>
      <dgm:spPr/>
      <dgm:t>
        <a:bodyPr/>
        <a:lstStyle/>
        <a:p>
          <a:endParaRPr lang="zh-CN" altLang="en-US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880A2860-1F02-4B03-A047-85E6A7749B78}" type="sibTrans" cxnId="{11EE8980-FD00-4B56-A377-4C63FEB0579D}">
      <dgm:prSet/>
      <dgm:spPr/>
      <dgm:t>
        <a:bodyPr/>
        <a:lstStyle/>
        <a:p>
          <a:endParaRPr lang="zh-CN" altLang="en-US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6C9806E4-693B-465A-96BF-F054CAB31A93}">
      <dgm:prSet/>
      <dgm:spPr/>
      <dgm:t>
        <a:bodyPr/>
        <a:lstStyle/>
        <a:p>
          <a:pPr rtl="0"/>
          <a:r>
            <a:rPr lang="zh-CN" b="0" i="0" smtClean="0">
              <a:latin typeface="方正正纤黑简体" panose="02000000000000000000" pitchFamily="2" charset="-122"/>
              <a:ea typeface="方正正纤黑简体" panose="02000000000000000000" pitchFamily="2" charset="-122"/>
            </a:rPr>
            <a:t>简洁</a:t>
          </a:r>
          <a:endParaRPr lang="zh-CN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5910935A-19D6-4001-9229-49E8D3E1B048}" type="parTrans" cxnId="{C37D58A2-59E8-49FC-8C7E-8AE57DE5B7B1}">
      <dgm:prSet/>
      <dgm:spPr/>
      <dgm:t>
        <a:bodyPr/>
        <a:lstStyle/>
        <a:p>
          <a:endParaRPr lang="zh-CN" altLang="en-US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00E510A3-AFF4-4D9C-85F4-471E31A74C8C}" type="sibTrans" cxnId="{C37D58A2-59E8-49FC-8C7E-8AE57DE5B7B1}">
      <dgm:prSet/>
      <dgm:spPr/>
      <dgm:t>
        <a:bodyPr/>
        <a:lstStyle/>
        <a:p>
          <a:endParaRPr lang="zh-CN" altLang="en-US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68A527E8-3A58-465C-900C-D61B8D2677AD}">
      <dgm:prSet/>
      <dgm:spPr/>
      <dgm:t>
        <a:bodyPr/>
        <a:lstStyle/>
        <a:p>
          <a:pPr rtl="0"/>
          <a:r>
            <a:rPr lang="zh-CN" b="0" i="0" smtClean="0">
              <a:latin typeface="方正正纤黑简体" panose="02000000000000000000" pitchFamily="2" charset="-122"/>
              <a:ea typeface="方正正纤黑简体" panose="02000000000000000000" pitchFamily="2" charset="-122"/>
            </a:rPr>
            <a:t>命名易懂</a:t>
          </a:r>
          <a:endParaRPr lang="zh-CN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3505C544-E185-4A33-BD59-43F8BE20958E}" type="parTrans" cxnId="{09191C79-7D3A-4B0C-BED9-D9D3C14F1425}">
      <dgm:prSet/>
      <dgm:spPr/>
      <dgm:t>
        <a:bodyPr/>
        <a:lstStyle/>
        <a:p>
          <a:endParaRPr lang="zh-CN" altLang="en-US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0BC53427-44E1-441F-8FD0-B271CDC6447C}" type="sibTrans" cxnId="{09191C79-7D3A-4B0C-BED9-D9D3C14F1425}">
      <dgm:prSet/>
      <dgm:spPr/>
      <dgm:t>
        <a:bodyPr/>
        <a:lstStyle/>
        <a:p>
          <a:endParaRPr lang="zh-CN" altLang="en-US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gm:t>
    </dgm:pt>
    <dgm:pt modelId="{3A08B233-D9EE-4D8F-B202-4A8D99A678F7}" type="pres">
      <dgm:prSet presAssocID="{6345357B-200E-46D4-8113-27C2418F96D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3FCB7F3-7005-4FE0-9B47-CB413BAFEA11}" type="pres">
      <dgm:prSet presAssocID="{E0F35768-1DC5-432F-98B2-37643C80C75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FFCB0229-C874-44FB-90B0-BCF398DFCF3B}" type="pres">
      <dgm:prSet presAssocID="{ACBB1FDB-CD0B-4AF7-9BB2-BBA24C09FC4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46D9A2-D9A8-4F74-8F30-8320079BE518}" type="pres">
      <dgm:prSet presAssocID="{ACBB1FDB-CD0B-4AF7-9BB2-BBA24C09FC4A}" presName="dummy" presStyleCnt="0"/>
      <dgm:spPr/>
    </dgm:pt>
    <dgm:pt modelId="{CB8A4175-70E5-4FE2-9CC0-EBE4FEF1B062}" type="pres">
      <dgm:prSet presAssocID="{880A2860-1F02-4B03-A047-85E6A7749B7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35DC21D-AB60-42C3-9C74-26E40F690E58}" type="pres">
      <dgm:prSet presAssocID="{6C9806E4-693B-465A-96BF-F054CAB31A9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EC3C3C-0684-454D-8AA2-12841E92102C}" type="pres">
      <dgm:prSet presAssocID="{6C9806E4-693B-465A-96BF-F054CAB31A93}" presName="dummy" presStyleCnt="0"/>
      <dgm:spPr/>
    </dgm:pt>
    <dgm:pt modelId="{390469B3-3924-4ECF-9136-0FE388020CF8}" type="pres">
      <dgm:prSet presAssocID="{00E510A3-AFF4-4D9C-85F4-471E31A74C8C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77DEE8BB-A462-4F93-8A61-BBF34A5492CF}" type="pres">
      <dgm:prSet presAssocID="{68A527E8-3A58-465C-900C-D61B8D2677A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3A5262-4569-4578-991F-7A56395C4585}" type="pres">
      <dgm:prSet presAssocID="{68A527E8-3A58-465C-900C-D61B8D2677AD}" presName="dummy" presStyleCnt="0"/>
      <dgm:spPr/>
    </dgm:pt>
    <dgm:pt modelId="{D4F03C97-EC34-4A7D-9EB1-A454119D06CC}" type="pres">
      <dgm:prSet presAssocID="{0BC53427-44E1-441F-8FD0-B271CDC6447C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C37D58A2-59E8-49FC-8C7E-8AE57DE5B7B1}" srcId="{E0F35768-1DC5-432F-98B2-37643C80C750}" destId="{6C9806E4-693B-465A-96BF-F054CAB31A93}" srcOrd="1" destOrd="0" parTransId="{5910935A-19D6-4001-9229-49E8D3E1B048}" sibTransId="{00E510A3-AFF4-4D9C-85F4-471E31A74C8C}"/>
    <dgm:cxn modelId="{09191C79-7D3A-4B0C-BED9-D9D3C14F1425}" srcId="{E0F35768-1DC5-432F-98B2-37643C80C750}" destId="{68A527E8-3A58-465C-900C-D61B8D2677AD}" srcOrd="2" destOrd="0" parTransId="{3505C544-E185-4A33-BD59-43F8BE20958E}" sibTransId="{0BC53427-44E1-441F-8FD0-B271CDC6447C}"/>
    <dgm:cxn modelId="{2D52E5C6-A733-4AAE-BB56-4E15B144EB52}" type="presOf" srcId="{E0F35768-1DC5-432F-98B2-37643C80C750}" destId="{A3FCB7F3-7005-4FE0-9B47-CB413BAFEA11}" srcOrd="0" destOrd="0" presId="urn:microsoft.com/office/officeart/2005/8/layout/radial6"/>
    <dgm:cxn modelId="{ACD62935-DB16-4F73-B344-0A7B03F12381}" type="presOf" srcId="{6345357B-200E-46D4-8113-27C2418F96DB}" destId="{3A08B233-D9EE-4D8F-B202-4A8D99A678F7}" srcOrd="0" destOrd="0" presId="urn:microsoft.com/office/officeart/2005/8/layout/radial6"/>
    <dgm:cxn modelId="{28DF2097-B280-4A23-854E-DDF72C4CEB4B}" type="presOf" srcId="{880A2860-1F02-4B03-A047-85E6A7749B78}" destId="{CB8A4175-70E5-4FE2-9CC0-EBE4FEF1B062}" srcOrd="0" destOrd="0" presId="urn:microsoft.com/office/officeart/2005/8/layout/radial6"/>
    <dgm:cxn modelId="{EFFD7A82-F408-4136-BBA9-66824410F923}" type="presOf" srcId="{00E510A3-AFF4-4D9C-85F4-471E31A74C8C}" destId="{390469B3-3924-4ECF-9136-0FE388020CF8}" srcOrd="0" destOrd="0" presId="urn:microsoft.com/office/officeart/2005/8/layout/radial6"/>
    <dgm:cxn modelId="{3E50DFAE-309C-485F-91CB-BA76D68DE8D0}" type="presOf" srcId="{6C9806E4-693B-465A-96BF-F054CAB31A93}" destId="{335DC21D-AB60-42C3-9C74-26E40F690E58}" srcOrd="0" destOrd="0" presId="urn:microsoft.com/office/officeart/2005/8/layout/radial6"/>
    <dgm:cxn modelId="{11EE8980-FD00-4B56-A377-4C63FEB0579D}" srcId="{E0F35768-1DC5-432F-98B2-37643C80C750}" destId="{ACBB1FDB-CD0B-4AF7-9BB2-BBA24C09FC4A}" srcOrd="0" destOrd="0" parTransId="{72E8CCCD-D426-477D-A184-9CEAAA5FC16A}" sibTransId="{880A2860-1F02-4B03-A047-85E6A7749B78}"/>
    <dgm:cxn modelId="{4272820E-0FF8-4172-B95A-3932B1FA187F}" type="presOf" srcId="{0BC53427-44E1-441F-8FD0-B271CDC6447C}" destId="{D4F03C97-EC34-4A7D-9EB1-A454119D06CC}" srcOrd="0" destOrd="0" presId="urn:microsoft.com/office/officeart/2005/8/layout/radial6"/>
    <dgm:cxn modelId="{8C50C69A-B015-461D-925A-38FC78BEC3BE}" srcId="{6345357B-200E-46D4-8113-27C2418F96DB}" destId="{E0F35768-1DC5-432F-98B2-37643C80C750}" srcOrd="0" destOrd="0" parTransId="{8A38A6C8-9257-4F22-8889-677F48D39198}" sibTransId="{B3CFDD0E-100C-4F88-BF05-102AF19A8948}"/>
    <dgm:cxn modelId="{537D7CBC-196D-4826-8FA0-E08F7B0862A9}" type="presOf" srcId="{68A527E8-3A58-465C-900C-D61B8D2677AD}" destId="{77DEE8BB-A462-4F93-8A61-BBF34A5492CF}" srcOrd="0" destOrd="0" presId="urn:microsoft.com/office/officeart/2005/8/layout/radial6"/>
    <dgm:cxn modelId="{BB0DD2E2-4BFE-42F9-875E-4825F3CF1DB8}" type="presOf" srcId="{ACBB1FDB-CD0B-4AF7-9BB2-BBA24C09FC4A}" destId="{FFCB0229-C874-44FB-90B0-BCF398DFCF3B}" srcOrd="0" destOrd="0" presId="urn:microsoft.com/office/officeart/2005/8/layout/radial6"/>
    <dgm:cxn modelId="{B272BCFA-4669-47E1-91FA-A4AF8D7A9731}" type="presParOf" srcId="{3A08B233-D9EE-4D8F-B202-4A8D99A678F7}" destId="{A3FCB7F3-7005-4FE0-9B47-CB413BAFEA11}" srcOrd="0" destOrd="0" presId="urn:microsoft.com/office/officeart/2005/8/layout/radial6"/>
    <dgm:cxn modelId="{85C85218-2691-4630-8CD6-B6D94A3B55C6}" type="presParOf" srcId="{3A08B233-D9EE-4D8F-B202-4A8D99A678F7}" destId="{FFCB0229-C874-44FB-90B0-BCF398DFCF3B}" srcOrd="1" destOrd="0" presId="urn:microsoft.com/office/officeart/2005/8/layout/radial6"/>
    <dgm:cxn modelId="{5E9C34B4-C823-4055-91D9-B13480F3A00C}" type="presParOf" srcId="{3A08B233-D9EE-4D8F-B202-4A8D99A678F7}" destId="{5246D9A2-D9A8-4F74-8F30-8320079BE518}" srcOrd="2" destOrd="0" presId="urn:microsoft.com/office/officeart/2005/8/layout/radial6"/>
    <dgm:cxn modelId="{F7589309-C11A-4054-9581-E93CF3E90F45}" type="presParOf" srcId="{3A08B233-D9EE-4D8F-B202-4A8D99A678F7}" destId="{CB8A4175-70E5-4FE2-9CC0-EBE4FEF1B062}" srcOrd="3" destOrd="0" presId="urn:microsoft.com/office/officeart/2005/8/layout/radial6"/>
    <dgm:cxn modelId="{9B9123F4-E456-4D54-A4D4-6DF1BCC7051A}" type="presParOf" srcId="{3A08B233-D9EE-4D8F-B202-4A8D99A678F7}" destId="{335DC21D-AB60-42C3-9C74-26E40F690E58}" srcOrd="4" destOrd="0" presId="urn:microsoft.com/office/officeart/2005/8/layout/radial6"/>
    <dgm:cxn modelId="{B893FB77-3705-43B1-8C6E-6B18D87C1A58}" type="presParOf" srcId="{3A08B233-D9EE-4D8F-B202-4A8D99A678F7}" destId="{D9EC3C3C-0684-454D-8AA2-12841E92102C}" srcOrd="5" destOrd="0" presId="urn:microsoft.com/office/officeart/2005/8/layout/radial6"/>
    <dgm:cxn modelId="{A1E60E80-D31D-43BC-9574-BF87788B806F}" type="presParOf" srcId="{3A08B233-D9EE-4D8F-B202-4A8D99A678F7}" destId="{390469B3-3924-4ECF-9136-0FE388020CF8}" srcOrd="6" destOrd="0" presId="urn:microsoft.com/office/officeart/2005/8/layout/radial6"/>
    <dgm:cxn modelId="{78DA6DB2-46C0-4B98-8628-F3956AAFC59F}" type="presParOf" srcId="{3A08B233-D9EE-4D8F-B202-4A8D99A678F7}" destId="{77DEE8BB-A462-4F93-8A61-BBF34A5492CF}" srcOrd="7" destOrd="0" presId="urn:microsoft.com/office/officeart/2005/8/layout/radial6"/>
    <dgm:cxn modelId="{4CAE4D47-A349-4E24-88D4-C38D0C898F44}" type="presParOf" srcId="{3A08B233-D9EE-4D8F-B202-4A8D99A678F7}" destId="{F13A5262-4569-4578-991F-7A56395C4585}" srcOrd="8" destOrd="0" presId="urn:microsoft.com/office/officeart/2005/8/layout/radial6"/>
    <dgm:cxn modelId="{F8783A3A-9376-4B20-A0D9-12520EF1CD1B}" type="presParOf" srcId="{3A08B233-D9EE-4D8F-B202-4A8D99A678F7}" destId="{D4F03C97-EC34-4A7D-9EB1-A454119D06C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95F776-477E-4A68-9AF9-356478641718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C6E13285-0B27-4DDD-AF89-CDDCD44FA44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函数参数不多于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7A8822-017A-402A-9ED8-9F7DD39395C2}" type="parTrans" cxnId="{93964955-94A7-4437-9717-62415709CF7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E24671-F42C-414F-8F10-CD9F2432757C}" type="sibTrans" cxnId="{93964955-94A7-4437-9717-62415709CF7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0C7D26-7401-4351-B539-A206364402D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函数体不超过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行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0E2B82-B60D-44F6-A901-75657E69AEF6}" type="parTrans" cxnId="{CFCDBD02-FBA5-42FF-A78F-77A57B68C99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B37294-0540-47AC-8D38-19AD4E642BB2}" type="sibTrans" cxnId="{CFCDBD02-FBA5-42FF-A78F-77A57B68C99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3A707D-3323-4DD2-B358-18E856C207A8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类</a:t>
          </a:r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的公开方法不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超过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15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CBF5F8-4627-47DC-B6B3-B89E7B57CEE7}" type="parTrans" cxnId="{A622AC4D-1008-4A93-806D-A07999BBB9B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E53CFD-FE54-4A22-9B02-61FCFCA06356}" type="sibTrans" cxnId="{A622AC4D-1008-4A93-806D-A07999BBB9B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89C134-8C75-4936-A83C-A854C6E0D23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类体不超过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800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行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F14EE5-A588-475B-BD5C-13E773E1214A}" type="parTrans" cxnId="{FE3C3B5E-AF21-47B2-9696-AA72DDFEAC8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EFF8F1-7146-4D2A-B33C-0725609E86C3}" type="sibTrans" cxnId="{FE3C3B5E-AF21-47B2-9696-AA72DDFEAC8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3CCEED-D8F0-4D46-A19B-AEE0BBC6124E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接口成员不多于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9E69DF-0859-44D6-A5EA-62FBD34BFD78}" type="parTrans" cxnId="{151FA1B9-08F3-4215-B6A3-4CA2FEE531F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CE97EB-AEEB-4D6A-A965-3C7D922EA707}" type="sibTrans" cxnId="{151FA1B9-08F3-4215-B6A3-4CA2FEE531F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E02676-C17F-44C7-877C-D10648DBB2F1}" type="pres">
      <dgm:prSet presAssocID="{1695F776-477E-4A68-9AF9-356478641718}" presName="Name0" presStyleCnt="0">
        <dgm:presLayoutVars>
          <dgm:dir/>
          <dgm:resizeHandles val="exact"/>
        </dgm:presLayoutVars>
      </dgm:prSet>
      <dgm:spPr/>
    </dgm:pt>
    <dgm:pt modelId="{7F81B82C-0E44-488D-903A-CDBFCD6BBB42}" type="pres">
      <dgm:prSet presAssocID="{C6E13285-0B27-4DDD-AF89-CDDCD44FA44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5EE5BB-5089-4095-A11B-9BCD207DD88B}" type="pres">
      <dgm:prSet presAssocID="{25E24671-F42C-414F-8F10-CD9F2432757C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F5E4DE8B-9A09-42D0-BAFE-3B7BFCD74208}" type="pres">
      <dgm:prSet presAssocID="{25E24671-F42C-414F-8F10-CD9F2432757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B4E10FD-E769-4242-9062-3DE1B7F33846}" type="pres">
      <dgm:prSet presAssocID="{E70C7D26-7401-4351-B539-A206364402D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EAEEDC-2A06-455D-B980-8BCA90594A02}" type="pres">
      <dgm:prSet presAssocID="{70B37294-0540-47AC-8D38-19AD4E642BB2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FCC24AAF-120D-4D6B-A166-2FEE1345D390}" type="pres">
      <dgm:prSet presAssocID="{70B37294-0540-47AC-8D38-19AD4E642BB2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8B5B9C50-8DDA-4362-BB94-5D6A2CE67B72}" type="pres">
      <dgm:prSet presAssocID="{863A707D-3323-4DD2-B358-18E856C207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B762A1-DE5F-4B96-B536-D1EFD1898338}" type="pres">
      <dgm:prSet presAssocID="{53E53CFD-FE54-4A22-9B02-61FCFCA06356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8D8388CE-758F-4357-BACA-2071EB1F6D2D}" type="pres">
      <dgm:prSet presAssocID="{53E53CFD-FE54-4A22-9B02-61FCFCA06356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18F46443-087F-4CB1-AA24-DD734AE3685C}" type="pres">
      <dgm:prSet presAssocID="{1B89C134-8C75-4936-A83C-A854C6E0D23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D1F147-CA6B-463D-A339-5DF6912954A5}" type="pres">
      <dgm:prSet presAssocID="{CEEFF8F1-7146-4D2A-B33C-0725609E86C3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A76BB951-3531-4DDA-9DF3-9F34915F467C}" type="pres">
      <dgm:prSet presAssocID="{CEEFF8F1-7146-4D2A-B33C-0725609E86C3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258DABD4-FB65-447E-B550-AD7CBFFB85AF}" type="pres">
      <dgm:prSet presAssocID="{5E3CCEED-D8F0-4D46-A19B-AEE0BBC6124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C5745AC-908C-454A-841A-44A6BDF20516}" type="presOf" srcId="{CEEFF8F1-7146-4D2A-B33C-0725609E86C3}" destId="{EAD1F147-CA6B-463D-A339-5DF6912954A5}" srcOrd="0" destOrd="0" presId="urn:microsoft.com/office/officeart/2005/8/layout/process1"/>
    <dgm:cxn modelId="{3A71F0EB-B1BA-44C8-BF82-0973EF724E31}" type="presOf" srcId="{70B37294-0540-47AC-8D38-19AD4E642BB2}" destId="{E1EAEEDC-2A06-455D-B980-8BCA90594A02}" srcOrd="0" destOrd="0" presId="urn:microsoft.com/office/officeart/2005/8/layout/process1"/>
    <dgm:cxn modelId="{A781DC90-AA78-4F4D-AE5D-6A52E849045E}" type="presOf" srcId="{70B37294-0540-47AC-8D38-19AD4E642BB2}" destId="{FCC24AAF-120D-4D6B-A166-2FEE1345D390}" srcOrd="1" destOrd="0" presId="urn:microsoft.com/office/officeart/2005/8/layout/process1"/>
    <dgm:cxn modelId="{BDD05EE2-BAD6-47A3-8CCC-B30BF4E6EC2B}" type="presOf" srcId="{E70C7D26-7401-4351-B539-A206364402D5}" destId="{2B4E10FD-E769-4242-9062-3DE1B7F33846}" srcOrd="0" destOrd="0" presId="urn:microsoft.com/office/officeart/2005/8/layout/process1"/>
    <dgm:cxn modelId="{A622AC4D-1008-4A93-806D-A07999BBB9B3}" srcId="{1695F776-477E-4A68-9AF9-356478641718}" destId="{863A707D-3323-4DD2-B358-18E856C207A8}" srcOrd="2" destOrd="0" parTransId="{6FCBF5F8-4627-47DC-B6B3-B89E7B57CEE7}" sibTransId="{53E53CFD-FE54-4A22-9B02-61FCFCA06356}"/>
    <dgm:cxn modelId="{AF8040CD-F7C7-4E5C-A542-56CF25082E4C}" type="presOf" srcId="{CEEFF8F1-7146-4D2A-B33C-0725609E86C3}" destId="{A76BB951-3531-4DDA-9DF3-9F34915F467C}" srcOrd="1" destOrd="0" presId="urn:microsoft.com/office/officeart/2005/8/layout/process1"/>
    <dgm:cxn modelId="{289E6646-B11C-4D05-BC03-2A326390B627}" type="presOf" srcId="{25E24671-F42C-414F-8F10-CD9F2432757C}" destId="{F5E4DE8B-9A09-42D0-BAFE-3B7BFCD74208}" srcOrd="1" destOrd="0" presId="urn:microsoft.com/office/officeart/2005/8/layout/process1"/>
    <dgm:cxn modelId="{93964955-94A7-4437-9717-62415709CF70}" srcId="{1695F776-477E-4A68-9AF9-356478641718}" destId="{C6E13285-0B27-4DDD-AF89-CDDCD44FA44A}" srcOrd="0" destOrd="0" parTransId="{367A8822-017A-402A-9ED8-9F7DD39395C2}" sibTransId="{25E24671-F42C-414F-8F10-CD9F2432757C}"/>
    <dgm:cxn modelId="{0B259FB5-F29E-49FD-87CA-888046936B44}" type="presOf" srcId="{5E3CCEED-D8F0-4D46-A19B-AEE0BBC6124E}" destId="{258DABD4-FB65-447E-B550-AD7CBFFB85AF}" srcOrd="0" destOrd="0" presId="urn:microsoft.com/office/officeart/2005/8/layout/process1"/>
    <dgm:cxn modelId="{60E96D6B-BB54-471D-88D2-421D6B3B8C1B}" type="presOf" srcId="{1695F776-477E-4A68-9AF9-356478641718}" destId="{B8E02676-C17F-44C7-877C-D10648DBB2F1}" srcOrd="0" destOrd="0" presId="urn:microsoft.com/office/officeart/2005/8/layout/process1"/>
    <dgm:cxn modelId="{8DC46990-CAB8-4BAE-AC68-A0A39E52FA16}" type="presOf" srcId="{1B89C134-8C75-4936-A83C-A854C6E0D237}" destId="{18F46443-087F-4CB1-AA24-DD734AE3685C}" srcOrd="0" destOrd="0" presId="urn:microsoft.com/office/officeart/2005/8/layout/process1"/>
    <dgm:cxn modelId="{7998CEC2-00C5-4B5F-A863-8F59675616F2}" type="presOf" srcId="{53E53CFD-FE54-4A22-9B02-61FCFCA06356}" destId="{8D8388CE-758F-4357-BACA-2071EB1F6D2D}" srcOrd="1" destOrd="0" presId="urn:microsoft.com/office/officeart/2005/8/layout/process1"/>
    <dgm:cxn modelId="{57DCA52C-668C-445B-8B06-11463B61447D}" type="presOf" srcId="{C6E13285-0B27-4DDD-AF89-CDDCD44FA44A}" destId="{7F81B82C-0E44-488D-903A-CDBFCD6BBB42}" srcOrd="0" destOrd="0" presId="urn:microsoft.com/office/officeart/2005/8/layout/process1"/>
    <dgm:cxn modelId="{FE3C3B5E-AF21-47B2-9696-AA72DDFEAC8B}" srcId="{1695F776-477E-4A68-9AF9-356478641718}" destId="{1B89C134-8C75-4936-A83C-A854C6E0D237}" srcOrd="3" destOrd="0" parTransId="{96F14EE5-A588-475B-BD5C-13E773E1214A}" sibTransId="{CEEFF8F1-7146-4D2A-B33C-0725609E86C3}"/>
    <dgm:cxn modelId="{151FA1B9-08F3-4215-B6A3-4CA2FEE531FE}" srcId="{1695F776-477E-4A68-9AF9-356478641718}" destId="{5E3CCEED-D8F0-4D46-A19B-AEE0BBC6124E}" srcOrd="4" destOrd="0" parTransId="{909E69DF-0859-44D6-A5EA-62FBD34BFD78}" sibTransId="{3CCE97EB-AEEB-4D6A-A965-3C7D922EA707}"/>
    <dgm:cxn modelId="{CFCDBD02-FBA5-42FF-A78F-77A57B68C997}" srcId="{1695F776-477E-4A68-9AF9-356478641718}" destId="{E70C7D26-7401-4351-B539-A206364402D5}" srcOrd="1" destOrd="0" parTransId="{BC0E2B82-B60D-44F6-A901-75657E69AEF6}" sibTransId="{70B37294-0540-47AC-8D38-19AD4E642BB2}"/>
    <dgm:cxn modelId="{DABF7457-AF1B-454D-BD8D-7D800856E847}" type="presOf" srcId="{25E24671-F42C-414F-8F10-CD9F2432757C}" destId="{1E5EE5BB-5089-4095-A11B-9BCD207DD88B}" srcOrd="0" destOrd="0" presId="urn:microsoft.com/office/officeart/2005/8/layout/process1"/>
    <dgm:cxn modelId="{C44BD60E-4EC8-41C7-83DB-74B10A463E14}" type="presOf" srcId="{53E53CFD-FE54-4A22-9B02-61FCFCA06356}" destId="{10B762A1-DE5F-4B96-B536-D1EFD1898338}" srcOrd="0" destOrd="0" presId="urn:microsoft.com/office/officeart/2005/8/layout/process1"/>
    <dgm:cxn modelId="{50774DBA-C02A-4278-8FD1-AB484976EE6B}" type="presOf" srcId="{863A707D-3323-4DD2-B358-18E856C207A8}" destId="{8B5B9C50-8DDA-4362-BB94-5D6A2CE67B72}" srcOrd="0" destOrd="0" presId="urn:microsoft.com/office/officeart/2005/8/layout/process1"/>
    <dgm:cxn modelId="{63572728-6E6C-4449-B74A-8BC7A003A3AD}" type="presParOf" srcId="{B8E02676-C17F-44C7-877C-D10648DBB2F1}" destId="{7F81B82C-0E44-488D-903A-CDBFCD6BBB42}" srcOrd="0" destOrd="0" presId="urn:microsoft.com/office/officeart/2005/8/layout/process1"/>
    <dgm:cxn modelId="{677E302A-B8ED-46FE-8370-1280669F3266}" type="presParOf" srcId="{B8E02676-C17F-44C7-877C-D10648DBB2F1}" destId="{1E5EE5BB-5089-4095-A11B-9BCD207DD88B}" srcOrd="1" destOrd="0" presId="urn:microsoft.com/office/officeart/2005/8/layout/process1"/>
    <dgm:cxn modelId="{455395E4-A284-4E29-95A6-04A1C71BA742}" type="presParOf" srcId="{1E5EE5BB-5089-4095-A11B-9BCD207DD88B}" destId="{F5E4DE8B-9A09-42D0-BAFE-3B7BFCD74208}" srcOrd="0" destOrd="0" presId="urn:microsoft.com/office/officeart/2005/8/layout/process1"/>
    <dgm:cxn modelId="{32A95C29-E5FE-4418-B01A-00F2AB27B329}" type="presParOf" srcId="{B8E02676-C17F-44C7-877C-D10648DBB2F1}" destId="{2B4E10FD-E769-4242-9062-3DE1B7F33846}" srcOrd="2" destOrd="0" presId="urn:microsoft.com/office/officeart/2005/8/layout/process1"/>
    <dgm:cxn modelId="{082F1983-95D9-45A4-9F12-2A5E2A64A036}" type="presParOf" srcId="{B8E02676-C17F-44C7-877C-D10648DBB2F1}" destId="{E1EAEEDC-2A06-455D-B980-8BCA90594A02}" srcOrd="3" destOrd="0" presId="urn:microsoft.com/office/officeart/2005/8/layout/process1"/>
    <dgm:cxn modelId="{3C16DA44-26EE-443E-9A46-5EC0595A8421}" type="presParOf" srcId="{E1EAEEDC-2A06-455D-B980-8BCA90594A02}" destId="{FCC24AAF-120D-4D6B-A166-2FEE1345D390}" srcOrd="0" destOrd="0" presId="urn:microsoft.com/office/officeart/2005/8/layout/process1"/>
    <dgm:cxn modelId="{6E8D7B03-EED1-49FD-9381-44BFAF04303D}" type="presParOf" srcId="{B8E02676-C17F-44C7-877C-D10648DBB2F1}" destId="{8B5B9C50-8DDA-4362-BB94-5D6A2CE67B72}" srcOrd="4" destOrd="0" presId="urn:microsoft.com/office/officeart/2005/8/layout/process1"/>
    <dgm:cxn modelId="{AF97CDBB-7798-45F6-9FE2-66EB82F3A91F}" type="presParOf" srcId="{B8E02676-C17F-44C7-877C-D10648DBB2F1}" destId="{10B762A1-DE5F-4B96-B536-D1EFD1898338}" srcOrd="5" destOrd="0" presId="urn:microsoft.com/office/officeart/2005/8/layout/process1"/>
    <dgm:cxn modelId="{A500E2B7-E1ED-4131-B043-22F417B7A6D0}" type="presParOf" srcId="{10B762A1-DE5F-4B96-B536-D1EFD1898338}" destId="{8D8388CE-758F-4357-BACA-2071EB1F6D2D}" srcOrd="0" destOrd="0" presId="urn:microsoft.com/office/officeart/2005/8/layout/process1"/>
    <dgm:cxn modelId="{7CD57B4E-EC95-4DC7-B4FC-56C1A22ABCC2}" type="presParOf" srcId="{B8E02676-C17F-44C7-877C-D10648DBB2F1}" destId="{18F46443-087F-4CB1-AA24-DD734AE3685C}" srcOrd="6" destOrd="0" presId="urn:microsoft.com/office/officeart/2005/8/layout/process1"/>
    <dgm:cxn modelId="{333D3716-374B-4132-B762-6D5CE24F9854}" type="presParOf" srcId="{B8E02676-C17F-44C7-877C-D10648DBB2F1}" destId="{EAD1F147-CA6B-463D-A339-5DF6912954A5}" srcOrd="7" destOrd="0" presId="urn:microsoft.com/office/officeart/2005/8/layout/process1"/>
    <dgm:cxn modelId="{F56152B0-D36A-4A90-BB62-AC91A5FE906F}" type="presParOf" srcId="{EAD1F147-CA6B-463D-A339-5DF6912954A5}" destId="{A76BB951-3531-4DDA-9DF3-9F34915F467C}" srcOrd="0" destOrd="0" presId="urn:microsoft.com/office/officeart/2005/8/layout/process1"/>
    <dgm:cxn modelId="{B0E5D373-B5F3-46D4-A336-4DD78B81B386}" type="presParOf" srcId="{B8E02676-C17F-44C7-877C-D10648DBB2F1}" destId="{258DABD4-FB65-447E-B550-AD7CBFFB85A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A679BE-9582-4167-9A39-B41A222A01E7}" type="doc">
      <dgm:prSet loTypeId="urn:microsoft.com/office/officeart/2005/8/layout/arrow6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671B70DC-1F04-4482-8B11-6779E92D33E8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系统型匈牙利命名法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以变量类型缩写开头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C9121C-CFBB-4674-A43A-5E74E2335910}" type="parTrans" cxnId="{738BE3C7-4D4B-41F9-8CBA-2E7170463D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39230B-3C91-436E-8196-9CF2C8322E36}" type="sibTrans" cxnId="{738BE3C7-4D4B-41F9-8CBA-2E7170463D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1AF15E-119E-4AEF-9788-17E0A9CF5B3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应用型匈牙利命名法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准确表达变量用途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FD2A18-F0BA-41B5-8D1E-7C1F2A53B7AA}" type="parTrans" cxnId="{388E2D12-79D6-4834-AB8C-69B59FEC36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5EF522-F7F2-4841-B386-ADB1674CA7D1}" type="sibTrans" cxnId="{388E2D12-79D6-4834-AB8C-69B59FEC36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C39936-96E6-43C6-ACF3-3615C13D77DD}" type="pres">
      <dgm:prSet presAssocID="{AFA679BE-9582-4167-9A39-B41A222A01E7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607BEF6-48E4-4CB4-9E22-ACC3C92C5099}" type="pres">
      <dgm:prSet presAssocID="{AFA679BE-9582-4167-9A39-B41A222A01E7}" presName="ribbon" presStyleLbl="node1" presStyleIdx="0" presStyleCnt="1"/>
      <dgm:spPr/>
      <dgm:t>
        <a:bodyPr/>
        <a:lstStyle/>
        <a:p>
          <a:endParaRPr lang="zh-CN" altLang="en-US"/>
        </a:p>
      </dgm:t>
    </dgm:pt>
    <dgm:pt modelId="{6688823F-F8AA-4E7E-8D2E-B95F92067A6A}" type="pres">
      <dgm:prSet presAssocID="{AFA679BE-9582-4167-9A39-B41A222A01E7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524077-22AB-46E8-96F5-2333F14846FA}" type="pres">
      <dgm:prSet presAssocID="{AFA679BE-9582-4167-9A39-B41A222A01E7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EAD1F8D-2215-410E-A241-E2609D8D2F0A}" type="presOf" srcId="{671B70DC-1F04-4482-8B11-6779E92D33E8}" destId="{6688823F-F8AA-4E7E-8D2E-B95F92067A6A}" srcOrd="0" destOrd="0" presId="urn:microsoft.com/office/officeart/2005/8/layout/arrow6"/>
    <dgm:cxn modelId="{738BE3C7-4D4B-41F9-8CBA-2E7170463D5A}" srcId="{AFA679BE-9582-4167-9A39-B41A222A01E7}" destId="{671B70DC-1F04-4482-8B11-6779E92D33E8}" srcOrd="0" destOrd="0" parTransId="{38C9121C-CFBB-4674-A43A-5E74E2335910}" sibTransId="{7239230B-3C91-436E-8196-9CF2C8322E36}"/>
    <dgm:cxn modelId="{923C17DA-FAC1-4501-9EFE-AC2C2DB00DE6}" type="presOf" srcId="{AFA679BE-9582-4167-9A39-B41A222A01E7}" destId="{17C39936-96E6-43C6-ACF3-3615C13D77DD}" srcOrd="0" destOrd="0" presId="urn:microsoft.com/office/officeart/2005/8/layout/arrow6"/>
    <dgm:cxn modelId="{E01E043D-A316-42FB-B73D-CD8386580081}" type="presOf" srcId="{511AF15E-119E-4AEF-9788-17E0A9CF5B32}" destId="{2E524077-22AB-46E8-96F5-2333F14846FA}" srcOrd="0" destOrd="0" presId="urn:microsoft.com/office/officeart/2005/8/layout/arrow6"/>
    <dgm:cxn modelId="{388E2D12-79D6-4834-AB8C-69B59FEC3659}" srcId="{AFA679BE-9582-4167-9A39-B41A222A01E7}" destId="{511AF15E-119E-4AEF-9788-17E0A9CF5B32}" srcOrd="1" destOrd="0" parTransId="{E8FD2A18-F0BA-41B5-8D1E-7C1F2A53B7AA}" sibTransId="{6A5EF522-F7F2-4841-B386-ADB1674CA7D1}"/>
    <dgm:cxn modelId="{3EEBFBBD-6AA7-4692-80B7-CAEEB6831848}" type="presParOf" srcId="{17C39936-96E6-43C6-ACF3-3615C13D77DD}" destId="{7607BEF6-48E4-4CB4-9E22-ACC3C92C5099}" srcOrd="0" destOrd="0" presId="urn:microsoft.com/office/officeart/2005/8/layout/arrow6"/>
    <dgm:cxn modelId="{250E9B5F-1196-4EB6-871C-44B6E923EB01}" type="presParOf" srcId="{17C39936-96E6-43C6-ACF3-3615C13D77DD}" destId="{6688823F-F8AA-4E7E-8D2E-B95F92067A6A}" srcOrd="1" destOrd="0" presId="urn:microsoft.com/office/officeart/2005/8/layout/arrow6"/>
    <dgm:cxn modelId="{F4A1AC73-84C2-4053-BD5E-D040B33E4878}" type="presParOf" srcId="{17C39936-96E6-43C6-ACF3-3615C13D77DD}" destId="{2E524077-22AB-46E8-96F5-2333F14846F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58E53A-CE5D-4F2E-8F34-2C2BD0245113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45CADB0-EFE6-4E60-A521-0E6CCB5E55C5}">
      <dgm:prSet/>
      <dgm:spPr/>
      <dgm:t>
        <a:bodyPr/>
        <a:lstStyle/>
        <a:p>
          <a:pPr rtl="0"/>
          <a:r>
            <a:rPr lang="en-US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4E8DA1-04BB-48DE-A5E5-DE3B476D7391}" type="parTrans" cxnId="{F34C7207-7247-41E5-AF33-7470E9D51FB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E8A6A8-0FD4-49F1-968C-5AED3DBD6A82}" type="sibTrans" cxnId="{F34C7207-7247-41E5-AF33-7470E9D51FB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286E93-A132-44FC-A953-A36D7EFC2430}">
      <dgm:prSet/>
      <dgm:spPr/>
      <dgm:t>
        <a:bodyPr/>
        <a:lstStyle/>
        <a:p>
          <a:pPr rtl="0"/>
          <a:r>
            <a:rPr lang="en-US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460F7A-FD38-44E7-AA54-B3A5E74B1097}" type="parTrans" cxnId="{91F6F45F-B742-4BB9-9279-1961A0E9775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0C4804-EC37-40DF-97B8-02DCEB26BAC4}" type="sibTrans" cxnId="{91F6F45F-B742-4BB9-9279-1961A0E9775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3610CE-2A5A-4D22-8B43-960DBC7FF841}">
      <dgm:prSet/>
      <dgm:spPr/>
      <dgm:t>
        <a:bodyPr/>
        <a:lstStyle/>
        <a:p>
          <a:pPr rtl="0"/>
          <a:r>
            <a:rPr lang="en-US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5B6CDA-FABD-4ADB-9CBF-59344F15919C}" type="parTrans" cxnId="{3F9D86B9-8263-4C83-9DEE-618420D45B0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E6C7929-F1D0-4219-8EA3-3A1114687D12}" type="sibTrans" cxnId="{3F9D86B9-8263-4C83-9DEE-618420D45B0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E80829-4F04-4EDB-93D8-6B6ADEFC49E0}">
      <dgm:prSet/>
      <dgm:spPr/>
      <dgm:t>
        <a:bodyPr/>
        <a:lstStyle/>
        <a:p>
          <a:pPr rtl="0"/>
          <a:r>
            <a:rPr lang="en-US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3EE266-7099-4178-9C50-947E8A98008A}" type="parTrans" cxnId="{0C9B7931-5B13-45FE-9A13-7987381B833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92303F-3AFB-43B9-BDF8-5EBD48EF4957}" type="sibTrans" cxnId="{0C9B7931-5B13-45FE-9A13-7987381B833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01C58E-D75B-4041-8042-E61C26B9CD7C}">
      <dgm:prSet/>
      <dgm:spPr/>
      <dgm:t>
        <a:bodyPr/>
        <a:lstStyle/>
        <a:p>
          <a:pPr rtl="0"/>
          <a:r>
            <a:rPr lang="en-US" b="0" i="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4A580C-2631-4B26-993F-93B0B3D0C68E}" type="parTrans" cxnId="{B6563899-3FF0-430C-8716-DD3C3DCF334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9D672A-2500-4FB5-974E-4113CAF3D866}" type="sibTrans" cxnId="{B6563899-3FF0-430C-8716-DD3C3DCF334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A3E195-7342-49B4-8850-BB7957FEB867}">
      <dgm:prSet/>
      <dgm:spPr/>
      <dgm:t>
        <a:bodyPr/>
        <a:lstStyle/>
        <a:p>
          <a:pPr rtl="0"/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SRP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BB5651-3E49-4E0F-A136-A7B8A708BB59}" type="parTrans" cxnId="{63592696-016C-4B4C-8886-33FC89915C4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4CE817-3A76-4E55-A64F-3D19E447D825}" type="sibTrans" cxnId="{63592696-016C-4B4C-8886-33FC89915C4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47A449-3BE4-45D1-A49C-52F50D2482A8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单一职责原则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389B25-1B01-41D9-B694-4485DBB7E34B}" type="parTrans" cxnId="{2E441434-AE6C-4B2F-9C33-5AF9D003CEE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C4922-2885-42D9-B96F-AAA06D4B17AA}" type="sibTrans" cxnId="{2E441434-AE6C-4B2F-9C33-5AF9D003CEE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557CD1-FE00-4853-8DAD-1C725EE0F1E3}">
      <dgm:prSet/>
      <dgm:spPr/>
      <dgm:t>
        <a:bodyPr/>
        <a:lstStyle/>
        <a:p>
          <a:pPr rtl="0"/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OCP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A7E3EF-A3AB-4CE5-B84D-3D521C4555DD}" type="parTrans" cxnId="{91AC4236-12FC-4F70-B5D9-4E16C1FD362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AC5087-CF6B-43B8-88D9-FC44D3DD687F}" type="sibTrans" cxnId="{91AC4236-12FC-4F70-B5D9-4E16C1FD362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E377D0-A96A-4F3C-A329-A02761FA3A37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开闭原则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FCCF00-0EAD-4017-BE87-71F35E7B1BA7}" type="parTrans" cxnId="{3241866E-723B-4498-A463-1FB9574148B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47550-0E1A-42C5-8CC8-28BE860388AC}" type="sibTrans" cxnId="{3241866E-723B-4498-A463-1FB9574148B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DAA8F4-AA79-48FF-8BE4-6782E106940E}">
      <dgm:prSet/>
      <dgm:spPr/>
      <dgm:t>
        <a:bodyPr/>
        <a:lstStyle/>
        <a:p>
          <a:pPr rtl="0"/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LSP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B641F5-3E3B-4610-B0B1-35CD7C69F6BE}" type="parTrans" cxnId="{CE269319-7E68-4FF6-9250-1CF87064A4A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D4C374-0BD3-448E-B667-E89121E45C13}" type="sibTrans" cxnId="{CE269319-7E68-4FF6-9250-1CF87064A4A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EAD6999-E67F-40FC-92F8-C9DF40195CD0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里式替换原则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DCB692-5EBD-4DCD-9810-8A96573B771E}" type="parTrans" cxnId="{1F108F5D-1753-4332-8BDD-192685C208E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ABE49B-243E-4F79-836E-03C96F9FEB01}" type="sibTrans" cxnId="{1F108F5D-1753-4332-8BDD-192685C208E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0DCB5E-D069-4B34-91B5-5085F2CD5B9F}">
      <dgm:prSet/>
      <dgm:spPr/>
      <dgm:t>
        <a:bodyPr/>
        <a:lstStyle/>
        <a:p>
          <a:pPr rtl="0"/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ISP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C46855-6E37-4781-B200-1C0AE4778872}" type="parTrans" cxnId="{78E758C5-C17A-4C5C-8161-41045782512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574336-80A8-46C7-849A-8F114D82EE0B}" type="sibTrans" cxnId="{78E758C5-C17A-4C5C-8161-41045782512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24B5A4-A66B-4773-8E5F-E56213EB0E80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接口隔离原则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F9A425-82D3-4FEC-9C99-7D61BF1ED2D1}" type="parTrans" cxnId="{9F886503-C4D9-4D83-A99C-33AF1A02FE7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3BDD46-84B5-4F88-8234-D0F913DAAD86}" type="sibTrans" cxnId="{9F886503-C4D9-4D83-A99C-33AF1A02FE7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08686D-4607-429C-8AC2-A7969F715146}">
      <dgm:prSet/>
      <dgm:spPr/>
      <dgm:t>
        <a:bodyPr/>
        <a:lstStyle/>
        <a:p>
          <a:pPr rtl="0"/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DIP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F9519F-593D-492C-B2C5-3A8256DEA0F3}" type="parTrans" cxnId="{33AF7864-44C2-42BD-BF53-FAB48EC9938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38B5BF-D1F7-4646-BB5D-B1E8D7068338}" type="sibTrans" cxnId="{33AF7864-44C2-42BD-BF53-FAB48EC9938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090D43-6E58-4C83-892D-68BCCA3CA979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依赖倒置原则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A23A79B-9559-4E46-A6BF-E56FD74EC5A4}" type="parTrans" cxnId="{73A29356-1109-4135-8BD5-D44851ABC3A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409513-197D-4B53-BEF0-D52DDA19ECE3}" type="sibTrans" cxnId="{73A29356-1109-4135-8BD5-D44851ABC3A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F5F0DD-D9AD-46FC-B819-673690C01901}" type="pres">
      <dgm:prSet presAssocID="{A058E53A-CE5D-4F2E-8F34-2C2BD024511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198F850-8A18-4A5A-B6BB-404E4BDEBFFC}" type="pres">
      <dgm:prSet presAssocID="{045CADB0-EFE6-4E60-A521-0E6CCB5E55C5}" presName="composite" presStyleCnt="0"/>
      <dgm:spPr/>
    </dgm:pt>
    <dgm:pt modelId="{4086C6B3-8BD1-4055-AEA6-2489DF0C4347}" type="pres">
      <dgm:prSet presAssocID="{045CADB0-EFE6-4E60-A521-0E6CCB5E55C5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33B529-AAC5-48A3-A491-0D67FC61AA32}" type="pres">
      <dgm:prSet presAssocID="{045CADB0-EFE6-4E60-A521-0E6CCB5E55C5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A50604-C95A-444F-AF81-932C9E93921C}" type="pres">
      <dgm:prSet presAssocID="{40E8A6A8-0FD4-49F1-968C-5AED3DBD6A82}" presName="space" presStyleCnt="0"/>
      <dgm:spPr/>
    </dgm:pt>
    <dgm:pt modelId="{C5A4E220-6408-4161-86EE-7A8A5A5451D4}" type="pres">
      <dgm:prSet presAssocID="{F6286E93-A132-44FC-A953-A36D7EFC2430}" presName="composite" presStyleCnt="0"/>
      <dgm:spPr/>
    </dgm:pt>
    <dgm:pt modelId="{50EC0736-C389-4607-B257-AA2CCA2D6C78}" type="pres">
      <dgm:prSet presAssocID="{F6286E93-A132-44FC-A953-A36D7EFC2430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557B98-D04B-4069-94AF-90CDE11FE190}" type="pres">
      <dgm:prSet presAssocID="{F6286E93-A132-44FC-A953-A36D7EFC2430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CB01FE-F77D-4DEE-8FC8-0C48C6C92F04}" type="pres">
      <dgm:prSet presAssocID="{6C0C4804-EC37-40DF-97B8-02DCEB26BAC4}" presName="space" presStyleCnt="0"/>
      <dgm:spPr/>
    </dgm:pt>
    <dgm:pt modelId="{4E33AB25-71E8-470B-94D0-5379B8351AE7}" type="pres">
      <dgm:prSet presAssocID="{0D3610CE-2A5A-4D22-8B43-960DBC7FF841}" presName="composite" presStyleCnt="0"/>
      <dgm:spPr/>
    </dgm:pt>
    <dgm:pt modelId="{2C516414-B7A4-4EA4-B34D-0AF19E989CA2}" type="pres">
      <dgm:prSet presAssocID="{0D3610CE-2A5A-4D22-8B43-960DBC7FF84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3949D8-8EDE-4ED9-8FCE-8B840198D4D6}" type="pres">
      <dgm:prSet presAssocID="{0D3610CE-2A5A-4D22-8B43-960DBC7FF841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713F09-2AED-44D1-B986-8CECA2BE6513}" type="pres">
      <dgm:prSet presAssocID="{9E6C7929-F1D0-4219-8EA3-3A1114687D12}" presName="space" presStyleCnt="0"/>
      <dgm:spPr/>
    </dgm:pt>
    <dgm:pt modelId="{111476F5-87E8-4BF8-91D7-3A31A1C7E804}" type="pres">
      <dgm:prSet presAssocID="{1AE80829-4F04-4EDB-93D8-6B6ADEFC49E0}" presName="composite" presStyleCnt="0"/>
      <dgm:spPr/>
    </dgm:pt>
    <dgm:pt modelId="{4437C0D0-ABE8-4043-8125-AB53D2F8F7E0}" type="pres">
      <dgm:prSet presAssocID="{1AE80829-4F04-4EDB-93D8-6B6ADEFC49E0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7B37E3-0B93-47A6-A039-2684976675A9}" type="pres">
      <dgm:prSet presAssocID="{1AE80829-4F04-4EDB-93D8-6B6ADEFC49E0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6FEA8A-CB0F-42D8-9F58-2E2CB32B1B9E}" type="pres">
      <dgm:prSet presAssocID="{BF92303F-3AFB-43B9-BDF8-5EBD48EF4957}" presName="space" presStyleCnt="0"/>
      <dgm:spPr/>
    </dgm:pt>
    <dgm:pt modelId="{6CA0DADC-4792-4593-85D1-4525087609BE}" type="pres">
      <dgm:prSet presAssocID="{F401C58E-D75B-4041-8042-E61C26B9CD7C}" presName="composite" presStyleCnt="0"/>
      <dgm:spPr/>
    </dgm:pt>
    <dgm:pt modelId="{AB1B90B3-B238-4483-B986-306879B0A460}" type="pres">
      <dgm:prSet presAssocID="{F401C58E-D75B-4041-8042-E61C26B9CD7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D30C30-47A0-4FC1-8521-07604E685B7C}" type="pres">
      <dgm:prSet presAssocID="{F401C58E-D75B-4041-8042-E61C26B9CD7C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3A29356-1109-4135-8BD5-D44851ABC3AF}" srcId="{F401C58E-D75B-4041-8042-E61C26B9CD7C}" destId="{38090D43-6E58-4C83-892D-68BCCA3CA979}" srcOrd="1" destOrd="0" parTransId="{AA23A79B-9559-4E46-A6BF-E56FD74EC5A4}" sibTransId="{12409513-197D-4B53-BEF0-D52DDA19ECE3}"/>
    <dgm:cxn modelId="{A0780677-D3D9-4249-81D5-01E696B75B6A}" type="presOf" srcId="{A058E53A-CE5D-4F2E-8F34-2C2BD0245113}" destId="{B1F5F0DD-D9AD-46FC-B819-673690C01901}" srcOrd="0" destOrd="0" presId="urn:microsoft.com/office/officeart/2005/8/layout/hList1"/>
    <dgm:cxn modelId="{33AF7864-44C2-42BD-BF53-FAB48EC99389}" srcId="{F401C58E-D75B-4041-8042-E61C26B9CD7C}" destId="{9208686D-4607-429C-8AC2-A7969F715146}" srcOrd="0" destOrd="0" parTransId="{84F9519F-593D-492C-B2C5-3A8256DEA0F3}" sibTransId="{C238B5BF-D1F7-4646-BB5D-B1E8D7068338}"/>
    <dgm:cxn modelId="{57C6B509-4127-42ED-8E08-4797C87424F1}" type="presOf" srcId="{1AE80829-4F04-4EDB-93D8-6B6ADEFC49E0}" destId="{4437C0D0-ABE8-4043-8125-AB53D2F8F7E0}" srcOrd="0" destOrd="0" presId="urn:microsoft.com/office/officeart/2005/8/layout/hList1"/>
    <dgm:cxn modelId="{DAA77013-E4F4-41F6-9CFB-A4B33B44530D}" type="presOf" srcId="{0024B5A4-A66B-4773-8E5F-E56213EB0E80}" destId="{F07B37E3-0B93-47A6-A039-2684976675A9}" srcOrd="0" destOrd="1" presId="urn:microsoft.com/office/officeart/2005/8/layout/hList1"/>
    <dgm:cxn modelId="{CE269319-7E68-4FF6-9250-1CF87064A4AD}" srcId="{0D3610CE-2A5A-4D22-8B43-960DBC7FF841}" destId="{BFDAA8F4-AA79-48FF-8BE4-6782E106940E}" srcOrd="0" destOrd="0" parTransId="{35B641F5-3E3B-4610-B0B1-35CD7C69F6BE}" sibTransId="{A1D4C374-0BD3-448E-B667-E89121E45C13}"/>
    <dgm:cxn modelId="{2E441434-AE6C-4B2F-9C33-5AF9D003CEE5}" srcId="{045CADB0-EFE6-4E60-A521-0E6CCB5E55C5}" destId="{0C47A449-3BE4-45D1-A49C-52F50D2482A8}" srcOrd="1" destOrd="0" parTransId="{85389B25-1B01-41D9-B694-4485DBB7E34B}" sibTransId="{139C4922-2885-42D9-B96F-AAA06D4B17AA}"/>
    <dgm:cxn modelId="{3241866E-723B-4498-A463-1FB9574148B6}" srcId="{F6286E93-A132-44FC-A953-A36D7EFC2430}" destId="{50E377D0-A96A-4F3C-A329-A02761FA3A37}" srcOrd="1" destOrd="0" parTransId="{2DFCCF00-0EAD-4017-BE87-71F35E7B1BA7}" sibTransId="{92647550-0E1A-42C5-8CC8-28BE860388AC}"/>
    <dgm:cxn modelId="{215F6E33-FA35-4D1C-813B-4BD3FAC6AD21}" type="presOf" srcId="{50E377D0-A96A-4F3C-A329-A02761FA3A37}" destId="{F5557B98-D04B-4069-94AF-90CDE11FE190}" srcOrd="0" destOrd="1" presId="urn:microsoft.com/office/officeart/2005/8/layout/hList1"/>
    <dgm:cxn modelId="{0C9B7931-5B13-45FE-9A13-7987381B8335}" srcId="{A058E53A-CE5D-4F2E-8F34-2C2BD0245113}" destId="{1AE80829-4F04-4EDB-93D8-6B6ADEFC49E0}" srcOrd="3" destOrd="0" parTransId="{F63EE266-7099-4178-9C50-947E8A98008A}" sibTransId="{BF92303F-3AFB-43B9-BDF8-5EBD48EF4957}"/>
    <dgm:cxn modelId="{B6563899-3FF0-430C-8716-DD3C3DCF334B}" srcId="{A058E53A-CE5D-4F2E-8F34-2C2BD0245113}" destId="{F401C58E-D75B-4041-8042-E61C26B9CD7C}" srcOrd="4" destOrd="0" parTransId="{824A580C-2631-4B26-993F-93B0B3D0C68E}" sibTransId="{C19D672A-2500-4FB5-974E-4113CAF3D866}"/>
    <dgm:cxn modelId="{8B2E551E-F245-43E7-AF2D-8DE2744CB6EC}" type="presOf" srcId="{38090D43-6E58-4C83-892D-68BCCA3CA979}" destId="{C0D30C30-47A0-4FC1-8521-07604E685B7C}" srcOrd="0" destOrd="1" presId="urn:microsoft.com/office/officeart/2005/8/layout/hList1"/>
    <dgm:cxn modelId="{91AC4236-12FC-4F70-B5D9-4E16C1FD3620}" srcId="{F6286E93-A132-44FC-A953-A36D7EFC2430}" destId="{26557CD1-FE00-4853-8DAD-1C725EE0F1E3}" srcOrd="0" destOrd="0" parTransId="{4DA7E3EF-A3AB-4CE5-B84D-3D521C4555DD}" sibTransId="{DEAC5087-CF6B-43B8-88D9-FC44D3DD687F}"/>
    <dgm:cxn modelId="{AB92B89B-9DD6-44AA-804C-7E37E4D023E5}" type="presOf" srcId="{BFDAA8F4-AA79-48FF-8BE4-6782E106940E}" destId="{0E3949D8-8EDE-4ED9-8FCE-8B840198D4D6}" srcOrd="0" destOrd="0" presId="urn:microsoft.com/office/officeart/2005/8/layout/hList1"/>
    <dgm:cxn modelId="{A0E8FDC7-404A-47D6-A872-77D7E70040D8}" type="presOf" srcId="{0D3610CE-2A5A-4D22-8B43-960DBC7FF841}" destId="{2C516414-B7A4-4EA4-B34D-0AF19E989CA2}" srcOrd="0" destOrd="0" presId="urn:microsoft.com/office/officeart/2005/8/layout/hList1"/>
    <dgm:cxn modelId="{28839C8E-682C-4A96-8E78-E6B58114216B}" type="presOf" srcId="{F6286E93-A132-44FC-A953-A36D7EFC2430}" destId="{50EC0736-C389-4607-B257-AA2CCA2D6C78}" srcOrd="0" destOrd="0" presId="urn:microsoft.com/office/officeart/2005/8/layout/hList1"/>
    <dgm:cxn modelId="{C5419CFD-5480-4A87-B045-7F0AE29C8C54}" type="presOf" srcId="{9EAD6999-E67F-40FC-92F8-C9DF40195CD0}" destId="{0E3949D8-8EDE-4ED9-8FCE-8B840198D4D6}" srcOrd="0" destOrd="1" presId="urn:microsoft.com/office/officeart/2005/8/layout/hList1"/>
    <dgm:cxn modelId="{91D9E3BB-3AA0-4061-A542-A60D5056BA5E}" type="presOf" srcId="{045CADB0-EFE6-4E60-A521-0E6CCB5E55C5}" destId="{4086C6B3-8BD1-4055-AEA6-2489DF0C4347}" srcOrd="0" destOrd="0" presId="urn:microsoft.com/office/officeart/2005/8/layout/hList1"/>
    <dgm:cxn modelId="{63592696-016C-4B4C-8886-33FC89915C4C}" srcId="{045CADB0-EFE6-4E60-A521-0E6CCB5E55C5}" destId="{72A3E195-7342-49B4-8850-BB7957FEB867}" srcOrd="0" destOrd="0" parTransId="{D0BB5651-3E49-4E0F-A136-A7B8A708BB59}" sibTransId="{3D4CE817-3A76-4E55-A64F-3D19E447D825}"/>
    <dgm:cxn modelId="{BEDD961E-FFF3-4CB5-9EAA-9251F9BC41CB}" type="presOf" srcId="{0C47A449-3BE4-45D1-A49C-52F50D2482A8}" destId="{8B33B529-AAC5-48A3-A491-0D67FC61AA32}" srcOrd="0" destOrd="1" presId="urn:microsoft.com/office/officeart/2005/8/layout/hList1"/>
    <dgm:cxn modelId="{47859B5F-8B6A-434E-9737-9E986BBC2E0A}" type="presOf" srcId="{9208686D-4607-429C-8AC2-A7969F715146}" destId="{C0D30C30-47A0-4FC1-8521-07604E685B7C}" srcOrd="0" destOrd="0" presId="urn:microsoft.com/office/officeart/2005/8/layout/hList1"/>
    <dgm:cxn modelId="{9F886503-C4D9-4D83-A99C-33AF1A02FE79}" srcId="{1AE80829-4F04-4EDB-93D8-6B6ADEFC49E0}" destId="{0024B5A4-A66B-4773-8E5F-E56213EB0E80}" srcOrd="1" destOrd="0" parTransId="{46F9A425-82D3-4FEC-9C99-7D61BF1ED2D1}" sibTransId="{D73BDD46-84B5-4F88-8234-D0F913DAAD86}"/>
    <dgm:cxn modelId="{073CF672-0B4A-4D55-A3B8-C94E6C40A226}" type="presOf" srcId="{230DCB5E-D069-4B34-91B5-5085F2CD5B9F}" destId="{F07B37E3-0B93-47A6-A039-2684976675A9}" srcOrd="0" destOrd="0" presId="urn:microsoft.com/office/officeart/2005/8/layout/hList1"/>
    <dgm:cxn modelId="{57BA9033-3C6A-41CC-A324-A1F462BF4E4E}" type="presOf" srcId="{F401C58E-D75B-4041-8042-E61C26B9CD7C}" destId="{AB1B90B3-B238-4483-B986-306879B0A460}" srcOrd="0" destOrd="0" presId="urn:microsoft.com/office/officeart/2005/8/layout/hList1"/>
    <dgm:cxn modelId="{3F9D86B9-8263-4C83-9DEE-618420D45B0A}" srcId="{A058E53A-CE5D-4F2E-8F34-2C2BD0245113}" destId="{0D3610CE-2A5A-4D22-8B43-960DBC7FF841}" srcOrd="2" destOrd="0" parTransId="{FF5B6CDA-FABD-4ADB-9CBF-59344F15919C}" sibTransId="{9E6C7929-F1D0-4219-8EA3-3A1114687D12}"/>
    <dgm:cxn modelId="{F34C7207-7247-41E5-AF33-7470E9D51FB7}" srcId="{A058E53A-CE5D-4F2E-8F34-2C2BD0245113}" destId="{045CADB0-EFE6-4E60-A521-0E6CCB5E55C5}" srcOrd="0" destOrd="0" parTransId="{BF4E8DA1-04BB-48DE-A5E5-DE3B476D7391}" sibTransId="{40E8A6A8-0FD4-49F1-968C-5AED3DBD6A82}"/>
    <dgm:cxn modelId="{78E758C5-C17A-4C5C-8161-41045782512A}" srcId="{1AE80829-4F04-4EDB-93D8-6B6ADEFC49E0}" destId="{230DCB5E-D069-4B34-91B5-5085F2CD5B9F}" srcOrd="0" destOrd="0" parTransId="{8CC46855-6E37-4781-B200-1C0AE4778872}" sibTransId="{16574336-80A8-46C7-849A-8F114D82EE0B}"/>
    <dgm:cxn modelId="{1F108F5D-1753-4332-8BDD-192685C208E1}" srcId="{0D3610CE-2A5A-4D22-8B43-960DBC7FF841}" destId="{9EAD6999-E67F-40FC-92F8-C9DF40195CD0}" srcOrd="1" destOrd="0" parTransId="{EBDCB692-5EBD-4DCD-9810-8A96573B771E}" sibTransId="{87ABE49B-243E-4F79-836E-03C96F9FEB01}"/>
    <dgm:cxn modelId="{46DB495C-A5D7-4A6D-893A-1B69C9D4F21A}" type="presOf" srcId="{72A3E195-7342-49B4-8850-BB7957FEB867}" destId="{8B33B529-AAC5-48A3-A491-0D67FC61AA32}" srcOrd="0" destOrd="0" presId="urn:microsoft.com/office/officeart/2005/8/layout/hList1"/>
    <dgm:cxn modelId="{91F6F45F-B742-4BB9-9279-1961A0E97758}" srcId="{A058E53A-CE5D-4F2E-8F34-2C2BD0245113}" destId="{F6286E93-A132-44FC-A953-A36D7EFC2430}" srcOrd="1" destOrd="0" parTransId="{85460F7A-FD38-44E7-AA54-B3A5E74B1097}" sibTransId="{6C0C4804-EC37-40DF-97B8-02DCEB26BAC4}"/>
    <dgm:cxn modelId="{5FEC239D-C391-4560-837E-A48379343B88}" type="presOf" srcId="{26557CD1-FE00-4853-8DAD-1C725EE0F1E3}" destId="{F5557B98-D04B-4069-94AF-90CDE11FE190}" srcOrd="0" destOrd="0" presId="urn:microsoft.com/office/officeart/2005/8/layout/hList1"/>
    <dgm:cxn modelId="{0635AF33-3CA2-4F9F-925F-DD99A8C8C915}" type="presParOf" srcId="{B1F5F0DD-D9AD-46FC-B819-673690C01901}" destId="{6198F850-8A18-4A5A-B6BB-404E4BDEBFFC}" srcOrd="0" destOrd="0" presId="urn:microsoft.com/office/officeart/2005/8/layout/hList1"/>
    <dgm:cxn modelId="{66EC55A9-1828-463A-84EA-058F05BC2C7F}" type="presParOf" srcId="{6198F850-8A18-4A5A-B6BB-404E4BDEBFFC}" destId="{4086C6B3-8BD1-4055-AEA6-2489DF0C4347}" srcOrd="0" destOrd="0" presId="urn:microsoft.com/office/officeart/2005/8/layout/hList1"/>
    <dgm:cxn modelId="{87E36029-1482-4594-A451-B57AA1B739B3}" type="presParOf" srcId="{6198F850-8A18-4A5A-B6BB-404E4BDEBFFC}" destId="{8B33B529-AAC5-48A3-A491-0D67FC61AA32}" srcOrd="1" destOrd="0" presId="urn:microsoft.com/office/officeart/2005/8/layout/hList1"/>
    <dgm:cxn modelId="{50323654-D875-48AD-86C6-E15FD80ADD19}" type="presParOf" srcId="{B1F5F0DD-D9AD-46FC-B819-673690C01901}" destId="{AFA50604-C95A-444F-AF81-932C9E93921C}" srcOrd="1" destOrd="0" presId="urn:microsoft.com/office/officeart/2005/8/layout/hList1"/>
    <dgm:cxn modelId="{F24827E7-BE1B-40C1-90BD-4FA0B2308E06}" type="presParOf" srcId="{B1F5F0DD-D9AD-46FC-B819-673690C01901}" destId="{C5A4E220-6408-4161-86EE-7A8A5A5451D4}" srcOrd="2" destOrd="0" presId="urn:microsoft.com/office/officeart/2005/8/layout/hList1"/>
    <dgm:cxn modelId="{420CC3BE-C5D1-4A31-A4D1-361233B97029}" type="presParOf" srcId="{C5A4E220-6408-4161-86EE-7A8A5A5451D4}" destId="{50EC0736-C389-4607-B257-AA2CCA2D6C78}" srcOrd="0" destOrd="0" presId="urn:microsoft.com/office/officeart/2005/8/layout/hList1"/>
    <dgm:cxn modelId="{A67F2851-50C9-4E65-B303-1F2A157D8B56}" type="presParOf" srcId="{C5A4E220-6408-4161-86EE-7A8A5A5451D4}" destId="{F5557B98-D04B-4069-94AF-90CDE11FE190}" srcOrd="1" destOrd="0" presId="urn:microsoft.com/office/officeart/2005/8/layout/hList1"/>
    <dgm:cxn modelId="{0EDD12F3-7FDF-480D-96CF-1814D84F6E51}" type="presParOf" srcId="{B1F5F0DD-D9AD-46FC-B819-673690C01901}" destId="{CECB01FE-F77D-4DEE-8FC8-0C48C6C92F04}" srcOrd="3" destOrd="0" presId="urn:microsoft.com/office/officeart/2005/8/layout/hList1"/>
    <dgm:cxn modelId="{97E6B700-48D8-4075-A53A-807936F2A8D9}" type="presParOf" srcId="{B1F5F0DD-D9AD-46FC-B819-673690C01901}" destId="{4E33AB25-71E8-470B-94D0-5379B8351AE7}" srcOrd="4" destOrd="0" presId="urn:microsoft.com/office/officeart/2005/8/layout/hList1"/>
    <dgm:cxn modelId="{295A2C3B-676B-43D9-90D7-8A0BB80ECF77}" type="presParOf" srcId="{4E33AB25-71E8-470B-94D0-5379B8351AE7}" destId="{2C516414-B7A4-4EA4-B34D-0AF19E989CA2}" srcOrd="0" destOrd="0" presId="urn:microsoft.com/office/officeart/2005/8/layout/hList1"/>
    <dgm:cxn modelId="{BF90DE8B-44E2-41D7-AA3E-8E45AF9E1633}" type="presParOf" srcId="{4E33AB25-71E8-470B-94D0-5379B8351AE7}" destId="{0E3949D8-8EDE-4ED9-8FCE-8B840198D4D6}" srcOrd="1" destOrd="0" presId="urn:microsoft.com/office/officeart/2005/8/layout/hList1"/>
    <dgm:cxn modelId="{3C76C33C-0042-4DCE-81F3-0CA49C770385}" type="presParOf" srcId="{B1F5F0DD-D9AD-46FC-B819-673690C01901}" destId="{E9713F09-2AED-44D1-B986-8CECA2BE6513}" srcOrd="5" destOrd="0" presId="urn:microsoft.com/office/officeart/2005/8/layout/hList1"/>
    <dgm:cxn modelId="{E40A50F0-1EAC-4331-92C7-23C0711060E9}" type="presParOf" srcId="{B1F5F0DD-D9AD-46FC-B819-673690C01901}" destId="{111476F5-87E8-4BF8-91D7-3A31A1C7E804}" srcOrd="6" destOrd="0" presId="urn:microsoft.com/office/officeart/2005/8/layout/hList1"/>
    <dgm:cxn modelId="{4440D354-366F-43F9-A6E0-A2A95EDF9D8A}" type="presParOf" srcId="{111476F5-87E8-4BF8-91D7-3A31A1C7E804}" destId="{4437C0D0-ABE8-4043-8125-AB53D2F8F7E0}" srcOrd="0" destOrd="0" presId="urn:microsoft.com/office/officeart/2005/8/layout/hList1"/>
    <dgm:cxn modelId="{E7CC3DC6-4BCE-4852-A542-E51A0E435F15}" type="presParOf" srcId="{111476F5-87E8-4BF8-91D7-3A31A1C7E804}" destId="{F07B37E3-0B93-47A6-A039-2684976675A9}" srcOrd="1" destOrd="0" presId="urn:microsoft.com/office/officeart/2005/8/layout/hList1"/>
    <dgm:cxn modelId="{5EF6A4D8-94FA-459D-8A6C-F9AEBFCEE7F0}" type="presParOf" srcId="{B1F5F0DD-D9AD-46FC-B819-673690C01901}" destId="{BD6FEA8A-CB0F-42D8-9F58-2E2CB32B1B9E}" srcOrd="7" destOrd="0" presId="urn:microsoft.com/office/officeart/2005/8/layout/hList1"/>
    <dgm:cxn modelId="{0B104D16-9FC5-4085-80B7-34101B4B4295}" type="presParOf" srcId="{B1F5F0DD-D9AD-46FC-B819-673690C01901}" destId="{6CA0DADC-4792-4593-85D1-4525087609BE}" srcOrd="8" destOrd="0" presId="urn:microsoft.com/office/officeart/2005/8/layout/hList1"/>
    <dgm:cxn modelId="{D50F6AEB-C6BA-4FF0-A38B-97ACD2DE6124}" type="presParOf" srcId="{6CA0DADC-4792-4593-85D1-4525087609BE}" destId="{AB1B90B3-B238-4483-B986-306879B0A460}" srcOrd="0" destOrd="0" presId="urn:microsoft.com/office/officeart/2005/8/layout/hList1"/>
    <dgm:cxn modelId="{12A2AAC5-FFC7-400F-BC87-87579FA18714}" type="presParOf" srcId="{6CA0DADC-4792-4593-85D1-4525087609BE}" destId="{C0D30C30-47A0-4FC1-8521-07604E685B7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7BC53-51D1-4611-848F-3F2B2D2E85AF}">
      <dsp:nvSpPr>
        <dsp:cNvPr id="0" name=""/>
        <dsp:cNvSpPr/>
      </dsp:nvSpPr>
      <dsp:spPr>
        <a:xfrm>
          <a:off x="-7187887" y="-1098696"/>
          <a:ext cx="8553768" cy="8553768"/>
        </a:xfrm>
        <a:prstGeom prst="blockArc">
          <a:avLst>
            <a:gd name="adj1" fmla="val 18900000"/>
            <a:gd name="adj2" fmla="val 2700000"/>
            <a:gd name="adj3" fmla="val 253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98AE9-B9AE-4276-8B25-4A43D342CE35}">
      <dsp:nvSpPr>
        <dsp:cNvPr id="0" name=""/>
        <dsp:cNvSpPr/>
      </dsp:nvSpPr>
      <dsp:spPr>
        <a:xfrm>
          <a:off x="596367" y="397146"/>
          <a:ext cx="7304333" cy="7948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873" tIns="78740" rIns="78740" bIns="7874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面向对象基本特征</a:t>
          </a:r>
          <a:endParaRPr lang="zh-CN" altLang="en-US" sz="3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6367" y="397146"/>
        <a:ext cx="7304333" cy="794801"/>
      </dsp:txXfrm>
    </dsp:sp>
    <dsp:sp modelId="{C5D0E24C-70E2-4682-8F4A-391B7DA5FDD2}">
      <dsp:nvSpPr>
        <dsp:cNvPr id="0" name=""/>
        <dsp:cNvSpPr/>
      </dsp:nvSpPr>
      <dsp:spPr>
        <a:xfrm>
          <a:off x="99616" y="297796"/>
          <a:ext cx="993501" cy="9935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84151-6FBB-4DE1-85A2-6B6D888A5210}">
      <dsp:nvSpPr>
        <dsp:cNvPr id="0" name=""/>
        <dsp:cNvSpPr/>
      </dsp:nvSpPr>
      <dsp:spPr>
        <a:xfrm>
          <a:off x="1165898" y="1588966"/>
          <a:ext cx="6734802" cy="794801"/>
        </a:xfrm>
        <a:prstGeom prst="rect">
          <a:avLst/>
        </a:prstGeom>
        <a:solidFill>
          <a:schemeClr val="accent3">
            <a:hueOff val="608455"/>
            <a:satOff val="3582"/>
            <a:lumOff val="-21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873" tIns="78740" rIns="78740" bIns="7874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封装</a:t>
          </a:r>
          <a:endParaRPr lang="zh-CN" altLang="en-US" sz="3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65898" y="1588966"/>
        <a:ext cx="6734802" cy="794801"/>
      </dsp:txXfrm>
    </dsp:sp>
    <dsp:sp modelId="{D7A44E1A-31F7-4964-8FBB-A245BFEB3846}">
      <dsp:nvSpPr>
        <dsp:cNvPr id="0" name=""/>
        <dsp:cNvSpPr/>
      </dsp:nvSpPr>
      <dsp:spPr>
        <a:xfrm>
          <a:off x="669148" y="1489616"/>
          <a:ext cx="993501" cy="9935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608455"/>
              <a:satOff val="3582"/>
              <a:lumOff val="-21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8C088-233F-4197-87F9-7A884EA42DBA}">
      <dsp:nvSpPr>
        <dsp:cNvPr id="0" name=""/>
        <dsp:cNvSpPr/>
      </dsp:nvSpPr>
      <dsp:spPr>
        <a:xfrm>
          <a:off x="1340699" y="2780786"/>
          <a:ext cx="6560001" cy="794801"/>
        </a:xfrm>
        <a:prstGeom prst="rect">
          <a:avLst/>
        </a:prstGeom>
        <a:solidFill>
          <a:schemeClr val="accent3">
            <a:hueOff val="1216909"/>
            <a:satOff val="7163"/>
            <a:lumOff val="-42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873" tIns="78740" rIns="78740" bIns="7874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继承</a:t>
          </a:r>
          <a:endParaRPr lang="zh-CN" altLang="en-US" sz="3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40699" y="2780786"/>
        <a:ext cx="6560001" cy="794801"/>
      </dsp:txXfrm>
    </dsp:sp>
    <dsp:sp modelId="{97D99156-C023-4E3F-A3CC-AED8D0785EB4}">
      <dsp:nvSpPr>
        <dsp:cNvPr id="0" name=""/>
        <dsp:cNvSpPr/>
      </dsp:nvSpPr>
      <dsp:spPr>
        <a:xfrm>
          <a:off x="843948" y="2681436"/>
          <a:ext cx="993501" cy="9935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216909"/>
              <a:satOff val="7163"/>
              <a:lumOff val="-4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516C9-0B4C-4AAD-9A0E-BE2C17564666}">
      <dsp:nvSpPr>
        <dsp:cNvPr id="0" name=""/>
        <dsp:cNvSpPr/>
      </dsp:nvSpPr>
      <dsp:spPr>
        <a:xfrm>
          <a:off x="1165898" y="3972607"/>
          <a:ext cx="6734802" cy="794801"/>
        </a:xfrm>
        <a:prstGeom prst="rect">
          <a:avLst/>
        </a:prstGeom>
        <a:solidFill>
          <a:schemeClr val="accent3">
            <a:hueOff val="1825364"/>
            <a:satOff val="10745"/>
            <a:lumOff val="-6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873" tIns="78740" rIns="78740" bIns="7874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多态</a:t>
          </a:r>
          <a:endParaRPr lang="zh-CN" altLang="en-US" sz="3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65898" y="3972607"/>
        <a:ext cx="6734802" cy="794801"/>
      </dsp:txXfrm>
    </dsp:sp>
    <dsp:sp modelId="{9A6A4C19-85CA-45DE-91DD-1BD1477CFE47}">
      <dsp:nvSpPr>
        <dsp:cNvPr id="0" name=""/>
        <dsp:cNvSpPr/>
      </dsp:nvSpPr>
      <dsp:spPr>
        <a:xfrm>
          <a:off x="669148" y="3873257"/>
          <a:ext cx="993501" cy="9935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825364"/>
              <a:satOff val="10745"/>
              <a:lumOff val="-63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C6C2-8D7F-44F9-B755-EF26FC72502A}">
      <dsp:nvSpPr>
        <dsp:cNvPr id="0" name=""/>
        <dsp:cNvSpPr/>
      </dsp:nvSpPr>
      <dsp:spPr>
        <a:xfrm>
          <a:off x="596367" y="5164427"/>
          <a:ext cx="7304333" cy="794801"/>
        </a:xfrm>
        <a:prstGeom prst="rect">
          <a:avLst/>
        </a:prstGeom>
        <a:solidFill>
          <a:schemeClr val="accent3">
            <a:hueOff val="2433819"/>
            <a:satOff val="14327"/>
            <a:lumOff val="-84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873" tIns="78740" rIns="78740" bIns="7874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Kiss</a:t>
          </a:r>
          <a:r>
            <a:rPr lang="zh-CN" altLang="en-US" sz="3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原则</a:t>
          </a:r>
          <a:endParaRPr lang="zh-CN" sz="3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6367" y="5164427"/>
        <a:ext cx="7304333" cy="794801"/>
      </dsp:txXfrm>
    </dsp:sp>
    <dsp:sp modelId="{9CB6F307-E6F8-4E4D-AC51-528013F4FC15}">
      <dsp:nvSpPr>
        <dsp:cNvPr id="0" name=""/>
        <dsp:cNvSpPr/>
      </dsp:nvSpPr>
      <dsp:spPr>
        <a:xfrm>
          <a:off x="99616" y="5065077"/>
          <a:ext cx="993501" cy="9935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433819"/>
              <a:satOff val="14327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5DEBF-D2F4-4F65-9D19-EFCC8AF8B7EE}">
      <dsp:nvSpPr>
        <dsp:cNvPr id="0" name=""/>
        <dsp:cNvSpPr/>
      </dsp:nvSpPr>
      <dsp:spPr>
        <a:xfrm>
          <a:off x="4783892" y="429055"/>
          <a:ext cx="5339355" cy="5339355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4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封装</a:t>
          </a:r>
          <a:endParaRPr lang="zh-CN" altLang="en-US" sz="6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686848" y="1414293"/>
        <a:ext cx="1811566" cy="1779785"/>
      </dsp:txXfrm>
    </dsp:sp>
    <dsp:sp modelId="{FC9F161C-9ABE-4798-87A7-F65F8195CA3D}">
      <dsp:nvSpPr>
        <dsp:cNvPr id="0" name=""/>
        <dsp:cNvSpPr/>
      </dsp:nvSpPr>
      <dsp:spPr>
        <a:xfrm>
          <a:off x="4508660" y="587964"/>
          <a:ext cx="5339355" cy="5339355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400" b="0" i="0" kern="120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继承</a:t>
          </a:r>
          <a:endParaRPr lang="zh-CN" altLang="en-US" sz="6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70627" y="3956843"/>
        <a:ext cx="2415422" cy="1652657"/>
      </dsp:txXfrm>
    </dsp:sp>
    <dsp:sp modelId="{074BFDAC-4A7E-4171-86CF-B191A2346999}">
      <dsp:nvSpPr>
        <dsp:cNvPr id="0" name=""/>
        <dsp:cNvSpPr/>
      </dsp:nvSpPr>
      <dsp:spPr>
        <a:xfrm>
          <a:off x="4508660" y="587964"/>
          <a:ext cx="5339355" cy="5339355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4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多态</a:t>
          </a:r>
          <a:endParaRPr lang="zh-CN" altLang="en-US" sz="6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80734" y="1636766"/>
        <a:ext cx="1811566" cy="17797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03C97-EC34-4A7D-9EB1-A454119D06CC}">
      <dsp:nvSpPr>
        <dsp:cNvPr id="0" name=""/>
        <dsp:cNvSpPr/>
      </dsp:nvSpPr>
      <dsp:spPr>
        <a:xfrm>
          <a:off x="975344" y="783777"/>
          <a:ext cx="5232748" cy="5232748"/>
        </a:xfrm>
        <a:prstGeom prst="blockArc">
          <a:avLst>
            <a:gd name="adj1" fmla="val 9000000"/>
            <a:gd name="adj2" fmla="val 16200000"/>
            <a:gd name="adj3" fmla="val 4635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469B3-3924-4ECF-9136-0FE388020CF8}">
      <dsp:nvSpPr>
        <dsp:cNvPr id="0" name=""/>
        <dsp:cNvSpPr/>
      </dsp:nvSpPr>
      <dsp:spPr>
        <a:xfrm>
          <a:off x="975344" y="783777"/>
          <a:ext cx="5232748" cy="5232748"/>
        </a:xfrm>
        <a:prstGeom prst="blockArc">
          <a:avLst>
            <a:gd name="adj1" fmla="val 1800000"/>
            <a:gd name="adj2" fmla="val 9000000"/>
            <a:gd name="adj3" fmla="val 4635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A4175-70E5-4FE2-9CC0-EBE4FEF1B062}">
      <dsp:nvSpPr>
        <dsp:cNvPr id="0" name=""/>
        <dsp:cNvSpPr/>
      </dsp:nvSpPr>
      <dsp:spPr>
        <a:xfrm>
          <a:off x="975344" y="783777"/>
          <a:ext cx="5232748" cy="5232748"/>
        </a:xfrm>
        <a:prstGeom prst="blockArc">
          <a:avLst>
            <a:gd name="adj1" fmla="val 16200000"/>
            <a:gd name="adj2" fmla="val 1800000"/>
            <a:gd name="adj3" fmla="val 4635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CB7F3-7005-4FE0-9B47-CB413BAFEA11}">
      <dsp:nvSpPr>
        <dsp:cNvPr id="0" name=""/>
        <dsp:cNvSpPr/>
      </dsp:nvSpPr>
      <dsp:spPr>
        <a:xfrm>
          <a:off x="2388633" y="2197065"/>
          <a:ext cx="2406171" cy="240617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baseline="0" smtClean="0">
              <a:latin typeface="方正正纤黑简体" panose="02000000000000000000" pitchFamily="2" charset="-122"/>
              <a:ea typeface="方正正纤黑简体" panose="02000000000000000000" pitchFamily="2" charset="-122"/>
            </a:rPr>
            <a:t>代码之形</a:t>
          </a:r>
          <a:endParaRPr lang="zh-CN" altLang="en-US" sz="4000" kern="1200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sp:txBody>
      <dsp:txXfrm>
        <a:off x="2741009" y="2549441"/>
        <a:ext cx="1701419" cy="1701419"/>
      </dsp:txXfrm>
    </dsp:sp>
    <dsp:sp modelId="{FFCB0229-C874-44FB-90B0-BCF398DFCF3B}">
      <dsp:nvSpPr>
        <dsp:cNvPr id="0" name=""/>
        <dsp:cNvSpPr/>
      </dsp:nvSpPr>
      <dsp:spPr>
        <a:xfrm>
          <a:off x="2749559" y="2252"/>
          <a:ext cx="1684319" cy="168431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smtClean="0">
              <a:latin typeface="方正正纤黑简体" panose="02000000000000000000" pitchFamily="2" charset="-122"/>
              <a:ea typeface="方正正纤黑简体" panose="02000000000000000000" pitchFamily="2" charset="-122"/>
            </a:rPr>
            <a:t>简单</a:t>
          </a:r>
          <a:endParaRPr lang="zh-CN" altLang="en-US" sz="2800" kern="1200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sp:txBody>
      <dsp:txXfrm>
        <a:off x="2996222" y="248915"/>
        <a:ext cx="1190993" cy="1190993"/>
      </dsp:txXfrm>
    </dsp:sp>
    <dsp:sp modelId="{335DC21D-AB60-42C3-9C74-26E40F690E58}">
      <dsp:nvSpPr>
        <dsp:cNvPr id="0" name=""/>
        <dsp:cNvSpPr/>
      </dsp:nvSpPr>
      <dsp:spPr>
        <a:xfrm>
          <a:off x="4962893" y="3835860"/>
          <a:ext cx="1684319" cy="168431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smtClean="0">
              <a:latin typeface="方正正纤黑简体" panose="02000000000000000000" pitchFamily="2" charset="-122"/>
              <a:ea typeface="方正正纤黑简体" panose="02000000000000000000" pitchFamily="2" charset="-122"/>
            </a:rPr>
            <a:t>简洁</a:t>
          </a:r>
          <a:endParaRPr lang="zh-CN" altLang="en-US" sz="2800" kern="1200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sp:txBody>
      <dsp:txXfrm>
        <a:off x="5209556" y="4082523"/>
        <a:ext cx="1190993" cy="1190993"/>
      </dsp:txXfrm>
    </dsp:sp>
    <dsp:sp modelId="{77DEE8BB-A462-4F93-8A61-BBF34A5492CF}">
      <dsp:nvSpPr>
        <dsp:cNvPr id="0" name=""/>
        <dsp:cNvSpPr/>
      </dsp:nvSpPr>
      <dsp:spPr>
        <a:xfrm>
          <a:off x="536224" y="3835860"/>
          <a:ext cx="1684319" cy="168431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smtClean="0">
              <a:latin typeface="方正正纤黑简体" panose="02000000000000000000" pitchFamily="2" charset="-122"/>
              <a:ea typeface="方正正纤黑简体" panose="02000000000000000000" pitchFamily="2" charset="-122"/>
            </a:rPr>
            <a:t>命名易懂</a:t>
          </a:r>
          <a:endParaRPr lang="zh-CN" altLang="en-US" sz="2800" kern="1200">
            <a:latin typeface="方正正纤黑简体" panose="02000000000000000000" pitchFamily="2" charset="-122"/>
            <a:ea typeface="方正正纤黑简体" panose="02000000000000000000" pitchFamily="2" charset="-122"/>
          </a:endParaRPr>
        </a:p>
      </dsp:txBody>
      <dsp:txXfrm>
        <a:off x="782887" y="4082523"/>
        <a:ext cx="1190993" cy="11909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1B82C-0E44-488D-903A-CDBFCD6BBB42}">
      <dsp:nvSpPr>
        <dsp:cNvPr id="0" name=""/>
        <dsp:cNvSpPr/>
      </dsp:nvSpPr>
      <dsp:spPr>
        <a:xfrm>
          <a:off x="7144" y="2513734"/>
          <a:ext cx="2214802" cy="1328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函数参数不多于</a:t>
          </a:r>
          <a:r>
            <a:rPr lang="en-US" altLang="zh-CN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</a:t>
          </a:r>
          <a:endParaRPr lang="zh-CN" altLang="en-US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066" y="2552656"/>
        <a:ext cx="2136958" cy="1251037"/>
      </dsp:txXfrm>
    </dsp:sp>
    <dsp:sp modelId="{1E5EE5BB-5089-4095-A11B-9BCD207DD88B}">
      <dsp:nvSpPr>
        <dsp:cNvPr id="0" name=""/>
        <dsp:cNvSpPr/>
      </dsp:nvSpPr>
      <dsp:spPr>
        <a:xfrm>
          <a:off x="2443427" y="2903539"/>
          <a:ext cx="469538" cy="54927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43427" y="3013393"/>
        <a:ext cx="328677" cy="329563"/>
      </dsp:txXfrm>
    </dsp:sp>
    <dsp:sp modelId="{2B4E10FD-E769-4242-9062-3DE1B7F33846}">
      <dsp:nvSpPr>
        <dsp:cNvPr id="0" name=""/>
        <dsp:cNvSpPr/>
      </dsp:nvSpPr>
      <dsp:spPr>
        <a:xfrm>
          <a:off x="3107868" y="2513734"/>
          <a:ext cx="2214802" cy="1328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函数体不超过</a:t>
          </a:r>
          <a:r>
            <a:rPr lang="en-US" altLang="zh-CN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30</a:t>
          </a: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行</a:t>
          </a:r>
          <a:endParaRPr lang="zh-CN" altLang="en-US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46790" y="2552656"/>
        <a:ext cx="2136958" cy="1251037"/>
      </dsp:txXfrm>
    </dsp:sp>
    <dsp:sp modelId="{E1EAEEDC-2A06-455D-B980-8BCA90594A02}">
      <dsp:nvSpPr>
        <dsp:cNvPr id="0" name=""/>
        <dsp:cNvSpPr/>
      </dsp:nvSpPr>
      <dsp:spPr>
        <a:xfrm>
          <a:off x="5544151" y="2903539"/>
          <a:ext cx="469538" cy="54927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44151" y="3013393"/>
        <a:ext cx="328677" cy="329563"/>
      </dsp:txXfrm>
    </dsp:sp>
    <dsp:sp modelId="{8B5B9C50-8DDA-4362-BB94-5D6A2CE67B72}">
      <dsp:nvSpPr>
        <dsp:cNvPr id="0" name=""/>
        <dsp:cNvSpPr/>
      </dsp:nvSpPr>
      <dsp:spPr>
        <a:xfrm>
          <a:off x="6208592" y="2513734"/>
          <a:ext cx="2214802" cy="1328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类</a:t>
          </a:r>
          <a:r>
            <a:rPr lang="zh-CN" altLang="en-US" sz="25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的公开方法不</a:t>
          </a: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超过</a:t>
          </a:r>
          <a:r>
            <a:rPr lang="en-US" altLang="zh-CN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15</a:t>
          </a: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</a:t>
          </a:r>
          <a:endParaRPr lang="zh-CN" altLang="en-US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47514" y="2552656"/>
        <a:ext cx="2136958" cy="1251037"/>
      </dsp:txXfrm>
    </dsp:sp>
    <dsp:sp modelId="{10B762A1-DE5F-4B96-B536-D1EFD1898338}">
      <dsp:nvSpPr>
        <dsp:cNvPr id="0" name=""/>
        <dsp:cNvSpPr/>
      </dsp:nvSpPr>
      <dsp:spPr>
        <a:xfrm>
          <a:off x="8644875" y="2903539"/>
          <a:ext cx="469538" cy="54927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644875" y="3013393"/>
        <a:ext cx="328677" cy="329563"/>
      </dsp:txXfrm>
    </dsp:sp>
    <dsp:sp modelId="{18F46443-087F-4CB1-AA24-DD734AE3685C}">
      <dsp:nvSpPr>
        <dsp:cNvPr id="0" name=""/>
        <dsp:cNvSpPr/>
      </dsp:nvSpPr>
      <dsp:spPr>
        <a:xfrm>
          <a:off x="9309315" y="2513734"/>
          <a:ext cx="2214802" cy="1328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类体不超过</a:t>
          </a:r>
          <a:r>
            <a:rPr lang="en-US" altLang="zh-CN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800</a:t>
          </a: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行</a:t>
          </a:r>
          <a:endParaRPr lang="zh-CN" altLang="en-US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348237" y="2552656"/>
        <a:ext cx="2136958" cy="1251037"/>
      </dsp:txXfrm>
    </dsp:sp>
    <dsp:sp modelId="{EAD1F147-CA6B-463D-A339-5DF6912954A5}">
      <dsp:nvSpPr>
        <dsp:cNvPr id="0" name=""/>
        <dsp:cNvSpPr/>
      </dsp:nvSpPr>
      <dsp:spPr>
        <a:xfrm>
          <a:off x="11745598" y="2903539"/>
          <a:ext cx="469538" cy="54927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745598" y="3013393"/>
        <a:ext cx="328677" cy="329563"/>
      </dsp:txXfrm>
    </dsp:sp>
    <dsp:sp modelId="{258DABD4-FB65-447E-B550-AD7CBFFB85AF}">
      <dsp:nvSpPr>
        <dsp:cNvPr id="0" name=""/>
        <dsp:cNvSpPr/>
      </dsp:nvSpPr>
      <dsp:spPr>
        <a:xfrm>
          <a:off x="12410039" y="2513734"/>
          <a:ext cx="2214802" cy="1328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接口成员不多于</a:t>
          </a:r>
          <a:r>
            <a:rPr lang="en-US" altLang="zh-CN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</a:t>
          </a:r>
          <a:endParaRPr lang="zh-CN" altLang="en-US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48961" y="2552656"/>
        <a:ext cx="2136958" cy="12510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7BEF6-48E4-4CB4-9E22-ACC3C92C5099}">
      <dsp:nvSpPr>
        <dsp:cNvPr id="0" name=""/>
        <dsp:cNvSpPr/>
      </dsp:nvSpPr>
      <dsp:spPr>
        <a:xfrm>
          <a:off x="0" y="1083368"/>
          <a:ext cx="10474036" cy="4189614"/>
        </a:xfrm>
        <a:prstGeom prst="leftRightRibb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88823F-F8AA-4E7E-8D2E-B95F92067A6A}">
      <dsp:nvSpPr>
        <dsp:cNvPr id="0" name=""/>
        <dsp:cNvSpPr/>
      </dsp:nvSpPr>
      <dsp:spPr>
        <a:xfrm>
          <a:off x="1256884" y="1816550"/>
          <a:ext cx="3456431" cy="2052911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06680" rIns="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系统型匈牙利命名法</a:t>
          </a:r>
          <a:endParaRPr lang="en-US" altLang="zh-CN" sz="30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以变量类型缩写开头</a:t>
          </a:r>
          <a:endParaRPr lang="zh-CN" altLang="en-US" sz="3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6884" y="1816550"/>
        <a:ext cx="3456431" cy="2052911"/>
      </dsp:txXfrm>
    </dsp:sp>
    <dsp:sp modelId="{2E524077-22AB-46E8-96F5-2333F14846FA}">
      <dsp:nvSpPr>
        <dsp:cNvPr id="0" name=""/>
        <dsp:cNvSpPr/>
      </dsp:nvSpPr>
      <dsp:spPr>
        <a:xfrm>
          <a:off x="5237018" y="2486889"/>
          <a:ext cx="4084874" cy="2052911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06680" rIns="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应用型匈牙利命名法</a:t>
          </a:r>
          <a:endParaRPr lang="en-US" altLang="zh-CN" sz="30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准确表达变量用途</a:t>
          </a:r>
          <a:endParaRPr lang="zh-CN" altLang="en-US" sz="3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37018" y="2486889"/>
        <a:ext cx="4084874" cy="20529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6C6B3-8BD1-4055-AEA6-2489DF0C4347}">
      <dsp:nvSpPr>
        <dsp:cNvPr id="0" name=""/>
        <dsp:cNvSpPr/>
      </dsp:nvSpPr>
      <dsp:spPr>
        <a:xfrm>
          <a:off x="6858" y="1212193"/>
          <a:ext cx="2629170" cy="10516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</a:t>
          </a:r>
          <a:endParaRPr lang="zh-CN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58" y="1212193"/>
        <a:ext cx="2629170" cy="1051668"/>
      </dsp:txXfrm>
    </dsp:sp>
    <dsp:sp modelId="{8B33B529-AAC5-48A3-A491-0D67FC61AA32}">
      <dsp:nvSpPr>
        <dsp:cNvPr id="0" name=""/>
        <dsp:cNvSpPr/>
      </dsp:nvSpPr>
      <dsp:spPr>
        <a:xfrm>
          <a:off x="6858" y="2263861"/>
          <a:ext cx="2629170" cy="28803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SRP</a:t>
          </a:r>
          <a:endParaRPr lang="zh-CN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单一职责原则</a:t>
          </a:r>
          <a:endParaRPr lang="zh-CN" altLang="en-US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58" y="2263861"/>
        <a:ext cx="2629170" cy="2880319"/>
      </dsp:txXfrm>
    </dsp:sp>
    <dsp:sp modelId="{50EC0736-C389-4607-B257-AA2CCA2D6C78}">
      <dsp:nvSpPr>
        <dsp:cNvPr id="0" name=""/>
        <dsp:cNvSpPr/>
      </dsp:nvSpPr>
      <dsp:spPr>
        <a:xfrm>
          <a:off x="3004113" y="1212193"/>
          <a:ext cx="2629170" cy="10516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</a:t>
          </a:r>
          <a:endParaRPr lang="zh-CN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04113" y="1212193"/>
        <a:ext cx="2629170" cy="1051668"/>
      </dsp:txXfrm>
    </dsp:sp>
    <dsp:sp modelId="{F5557B98-D04B-4069-94AF-90CDE11FE190}">
      <dsp:nvSpPr>
        <dsp:cNvPr id="0" name=""/>
        <dsp:cNvSpPr/>
      </dsp:nvSpPr>
      <dsp:spPr>
        <a:xfrm>
          <a:off x="3004113" y="2263861"/>
          <a:ext cx="2629170" cy="28803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OCP</a:t>
          </a:r>
          <a:endParaRPr lang="zh-CN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开闭原则</a:t>
          </a:r>
          <a:endParaRPr lang="zh-CN" altLang="en-US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04113" y="2263861"/>
        <a:ext cx="2629170" cy="2880319"/>
      </dsp:txXfrm>
    </dsp:sp>
    <dsp:sp modelId="{2C516414-B7A4-4EA4-B34D-0AF19E989CA2}">
      <dsp:nvSpPr>
        <dsp:cNvPr id="0" name=""/>
        <dsp:cNvSpPr/>
      </dsp:nvSpPr>
      <dsp:spPr>
        <a:xfrm>
          <a:off x="6001368" y="1212193"/>
          <a:ext cx="2629170" cy="10516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</a:t>
          </a:r>
          <a:endParaRPr lang="zh-CN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001368" y="1212193"/>
        <a:ext cx="2629170" cy="1051668"/>
      </dsp:txXfrm>
    </dsp:sp>
    <dsp:sp modelId="{0E3949D8-8EDE-4ED9-8FCE-8B840198D4D6}">
      <dsp:nvSpPr>
        <dsp:cNvPr id="0" name=""/>
        <dsp:cNvSpPr/>
      </dsp:nvSpPr>
      <dsp:spPr>
        <a:xfrm>
          <a:off x="6001368" y="2263861"/>
          <a:ext cx="2629170" cy="28803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LSP</a:t>
          </a:r>
          <a:endParaRPr lang="zh-CN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里式替换原则</a:t>
          </a:r>
          <a:endParaRPr lang="zh-CN" altLang="en-US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001368" y="2263861"/>
        <a:ext cx="2629170" cy="2880319"/>
      </dsp:txXfrm>
    </dsp:sp>
    <dsp:sp modelId="{4437C0D0-ABE8-4043-8125-AB53D2F8F7E0}">
      <dsp:nvSpPr>
        <dsp:cNvPr id="0" name=""/>
        <dsp:cNvSpPr/>
      </dsp:nvSpPr>
      <dsp:spPr>
        <a:xfrm>
          <a:off x="8998623" y="1212193"/>
          <a:ext cx="2629170" cy="10516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</a:t>
          </a:r>
          <a:endParaRPr lang="zh-CN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998623" y="1212193"/>
        <a:ext cx="2629170" cy="1051668"/>
      </dsp:txXfrm>
    </dsp:sp>
    <dsp:sp modelId="{F07B37E3-0B93-47A6-A039-2684976675A9}">
      <dsp:nvSpPr>
        <dsp:cNvPr id="0" name=""/>
        <dsp:cNvSpPr/>
      </dsp:nvSpPr>
      <dsp:spPr>
        <a:xfrm>
          <a:off x="8998623" y="2263861"/>
          <a:ext cx="2629170" cy="28803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ISP</a:t>
          </a:r>
          <a:endParaRPr lang="zh-CN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接口隔离原则</a:t>
          </a:r>
          <a:endParaRPr lang="zh-CN" altLang="en-US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998623" y="2263861"/>
        <a:ext cx="2629170" cy="2880319"/>
      </dsp:txXfrm>
    </dsp:sp>
    <dsp:sp modelId="{AB1B90B3-B238-4483-B986-306879B0A460}">
      <dsp:nvSpPr>
        <dsp:cNvPr id="0" name=""/>
        <dsp:cNvSpPr/>
      </dsp:nvSpPr>
      <dsp:spPr>
        <a:xfrm>
          <a:off x="11995878" y="1212193"/>
          <a:ext cx="2629170" cy="10516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</a:t>
          </a:r>
          <a:endParaRPr lang="zh-CN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995878" y="1212193"/>
        <a:ext cx="2629170" cy="1051668"/>
      </dsp:txXfrm>
    </dsp:sp>
    <dsp:sp modelId="{C0D30C30-47A0-4FC1-8521-07604E685B7C}">
      <dsp:nvSpPr>
        <dsp:cNvPr id="0" name=""/>
        <dsp:cNvSpPr/>
      </dsp:nvSpPr>
      <dsp:spPr>
        <a:xfrm>
          <a:off x="11995878" y="2263861"/>
          <a:ext cx="2629170" cy="2880319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DIP</a:t>
          </a:r>
          <a:endParaRPr lang="zh-CN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7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依赖倒置原则</a:t>
          </a:r>
          <a:endParaRPr lang="zh-CN" altLang="en-US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995878" y="2263861"/>
        <a:ext cx="2629170" cy="2880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C2776-B9DD-1946-9831-785CA23AC1F1}" type="datetime1">
              <a:rPr lang="en-US" smtClean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CB827-1CCB-B349-98A7-AAC485CBB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21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1C7DD-7A43-8947-A922-8561F0BA9BCC}" type="datetime1">
              <a:rPr lang="en-US" smtClean="0"/>
              <a:t>4/25/2019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9330B-B1DA-214B-A229-0CB8492B91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906735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813469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2720203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3626939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4533673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5440407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6347141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7253876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75A2F-9DAB-4AF2-8374-9DCEA899EF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92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17651" y="2527832"/>
            <a:ext cx="15022286" cy="4088336"/>
          </a:xfrm>
          <a:prstGeom prst="rect">
            <a:avLst/>
          </a:prstGeom>
          <a:gradFill>
            <a:gsLst>
              <a:gs pos="20000">
                <a:schemeClr val="bg1">
                  <a:alpha val="88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006" tIns="51003" rIns="102006" bIns="51003" rtlCol="0" anchor="ctr"/>
          <a:lstStyle/>
          <a:p>
            <a:pPr algn="ctr"/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08946" y="3397498"/>
            <a:ext cx="11839697" cy="1606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4500" b="1" baseline="0">
                <a:solidFill>
                  <a:srgbClr val="1155A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sz="5000" dirty="0" smtClean="0"/>
              <a:t>Main title can extend over one or two lines</a:t>
            </a:r>
            <a:endParaRPr lang="en-US" sz="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08945" y="5313750"/>
            <a:ext cx="11839697" cy="5163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3200" b="0" baseline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034049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2880" y="1890187"/>
            <a:ext cx="14631908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1988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5" descr="otc_ppt_footer_band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0"/>
            <a:ext cx="16256000" cy="50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644" y="8628352"/>
            <a:ext cx="1642167" cy="5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97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2880" y="366186"/>
            <a:ext cx="14631830" cy="1524000"/>
          </a:xfrm>
          <a:prstGeom prst="rect">
            <a:avLst/>
          </a:prstGeom>
        </p:spPr>
        <p:txBody>
          <a:bodyPr/>
          <a:lstStyle>
            <a:lvl1pPr>
              <a:defRPr lang="en-US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812880" y="1890187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/>
          </p:nvPr>
        </p:nvSpPr>
        <p:spPr>
          <a:xfrm>
            <a:off x="8261452" y="1890186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otc_ppt_footer_band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0"/>
            <a:ext cx="16256000" cy="50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644" y="8628352"/>
            <a:ext cx="1642167" cy="5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38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"/>
            <a:ext cx="16257588" cy="8246561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 algn="ctr">
              <a:spcBef>
                <a:spcPts val="0"/>
              </a:spcBef>
              <a:buNone/>
              <a:defRPr sz="14000" b="1" i="0">
                <a:solidFill>
                  <a:srgbClr val="1155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46574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61374" y="1890186"/>
            <a:ext cx="7183336" cy="2880986"/>
          </a:xfrm>
          <a:prstGeom prst="rect">
            <a:avLst/>
          </a:prstGeom>
        </p:spPr>
        <p:txBody>
          <a:bodyPr vert="horz" lIns="102006" tIns="51003" rIns="102006" bIns="51003"/>
          <a:lstStyle>
            <a:lvl1pPr marL="0" indent="0">
              <a:buClr>
                <a:schemeClr val="accent4"/>
              </a:buClr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12880" y="366186"/>
            <a:ext cx="14631830" cy="1524000"/>
          </a:xfrm>
          <a:prstGeom prst="rect">
            <a:avLst/>
          </a:prstGeom>
        </p:spPr>
        <p:txBody>
          <a:bodyPr/>
          <a:lstStyle>
            <a:lvl1pPr>
              <a:defRPr lang="en-US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261374" y="4771173"/>
            <a:ext cx="7183336" cy="2309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20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dirty="0" smtClean="0"/>
              <a:t>Image credit line goes here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812880" y="1890187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261374" y="5136888"/>
            <a:ext cx="7183336" cy="2880986"/>
          </a:xfrm>
          <a:prstGeom prst="rect">
            <a:avLst/>
          </a:prstGeom>
        </p:spPr>
        <p:txBody>
          <a:bodyPr vert="horz" lIns="102006" tIns="51003" rIns="102006" bIns="51003"/>
          <a:lstStyle>
            <a:lvl1pPr marL="0" indent="0">
              <a:buClr>
                <a:schemeClr val="accent4"/>
              </a:buCl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8261374" y="8017875"/>
            <a:ext cx="7183336" cy="2309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20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dirty="0" smtClean="0"/>
              <a:t>Image credit line goes here</a:t>
            </a:r>
            <a:endParaRPr lang="en-US" dirty="0"/>
          </a:p>
        </p:txBody>
      </p:sp>
      <p:pic>
        <p:nvPicPr>
          <p:cNvPr id="8" name="Picture 5" descr="otc_ppt_footer_band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0"/>
            <a:ext cx="16256000" cy="50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644" y="8628352"/>
            <a:ext cx="1642167" cy="5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5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09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12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4" r:id="rId2"/>
    <p:sldLayoutId id="2147483653" r:id="rId3"/>
    <p:sldLayoutId id="2147483649" r:id="rId4"/>
    <p:sldLayoutId id="2147483662" r:id="rId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06735" rtl="0" eaLnBrk="1" latinLnBrk="0" hangingPunct="1">
        <a:spcBef>
          <a:spcPct val="0"/>
        </a:spcBef>
        <a:buNone/>
        <a:defRPr sz="5000" b="1" i="0" kern="1200" baseline="0">
          <a:solidFill>
            <a:srgbClr val="1B58A8"/>
          </a:solidFill>
          <a:latin typeface="Frutiger Next LT W1G"/>
          <a:ea typeface="+mj-ea"/>
          <a:cs typeface="Frutiger Next LT W1G"/>
        </a:defRPr>
      </a:lvl1pPr>
    </p:titleStyle>
    <p:bodyStyle>
      <a:lvl1pPr marL="765047" indent="-765047" algn="l" defTabSz="906735" rtl="0" eaLnBrk="1" latinLnBrk="0" hangingPunct="1">
        <a:spcBef>
          <a:spcPts val="0"/>
        </a:spcBef>
        <a:buFont typeface="Wingdings" charset="2"/>
        <a:buChar char="§"/>
        <a:defRPr sz="5000" b="0" i="0" kern="1200" baseline="0">
          <a:solidFill>
            <a:schemeClr val="tx1"/>
          </a:solidFill>
          <a:latin typeface="Frutiger Next LT W1G"/>
          <a:ea typeface="+mn-ea"/>
          <a:cs typeface="Frutiger Next LT W1G"/>
        </a:defRPr>
      </a:lvl1pPr>
      <a:lvl2pPr marL="1473444" indent="-566709" algn="l" defTabSz="906735" rtl="0" eaLnBrk="1" latinLnBrk="0" hangingPunct="1">
        <a:spcBef>
          <a:spcPct val="20000"/>
        </a:spcBef>
        <a:buFont typeface="Wingdings" charset="2"/>
        <a:buChar char="§"/>
        <a:defRPr sz="40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2pPr>
      <a:lvl3pPr marL="2266836" indent="-453367" algn="l" defTabSz="906735" rtl="0" eaLnBrk="1" latinLnBrk="0" hangingPunct="1">
        <a:spcBef>
          <a:spcPct val="20000"/>
        </a:spcBef>
        <a:buFont typeface="Wingdings" charset="2"/>
        <a:buChar char="§"/>
        <a:defRPr sz="36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3pPr>
      <a:lvl4pPr marL="3173571" indent="-453367" algn="l" defTabSz="906735" rtl="0" eaLnBrk="1" latinLnBrk="0" hangingPunct="1">
        <a:spcBef>
          <a:spcPct val="20000"/>
        </a:spcBef>
        <a:buFont typeface="Wingdings" charset="2"/>
        <a:buChar char="§"/>
        <a:defRPr sz="30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4pPr>
      <a:lvl5pPr marL="4080306" indent="-453367" algn="l" defTabSz="906735" rtl="0" eaLnBrk="1" latinLnBrk="0" hangingPunct="1">
        <a:spcBef>
          <a:spcPct val="20000"/>
        </a:spcBef>
        <a:buFont typeface="Wingdings" charset="2"/>
        <a:buChar char="§"/>
        <a:defRPr sz="27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5pPr>
      <a:lvl6pPr marL="4987040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893775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00509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07243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06735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13469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20203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26939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33673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40407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47141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253876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67" y="2822296"/>
            <a:ext cx="10058400" cy="31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2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iming>
    <p:tnLst>
      <p:par>
        <p:cTn id="1" dur="indefinite" restart="never" nodeType="tmRoot"/>
      </p:par>
    </p:tnLst>
  </p:timing>
  <p:txStyles>
    <p:titleStyle>
      <a:lvl1pPr algn="ctr" defTabSz="51003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524" indent="-382524" algn="l" defTabSz="51003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8802" indent="-318770" algn="l" defTabSz="51003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5080" indent="-255016" algn="l" defTabSz="51003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5111" indent="-255016" algn="l" defTabSz="51003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5143" indent="-255016" algn="l" defTabSz="51003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5175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5206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5239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5270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0032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63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0096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0127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0159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60191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70222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80255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6000" dirty="0"/>
              <a:t>面向对象编程</a:t>
            </a:r>
            <a:r>
              <a:rPr lang="zh-CN" altLang="en-US" sz="6000" dirty="0" smtClean="0"/>
              <a:t>（</a:t>
            </a:r>
            <a:r>
              <a:rPr lang="zh-CN" altLang="en-US" sz="6000" dirty="0"/>
              <a:t>上</a:t>
            </a:r>
            <a:r>
              <a:rPr lang="zh-CN" altLang="en-US" sz="6000" dirty="0" smtClean="0"/>
              <a:t>）</a:t>
            </a:r>
            <a:endParaRPr lang="en-US" altLang="zh-CN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Frank (Xiangyang) Dong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00" y="3335983"/>
            <a:ext cx="7183438" cy="346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设计模式？</a:t>
            </a:r>
            <a:endParaRPr lang="en-US" altLang="zh-CN" dirty="0" smtClean="0"/>
          </a:p>
          <a:p>
            <a:r>
              <a:rPr lang="zh-CN" altLang="en-US" dirty="0" smtClean="0"/>
              <a:t>简单方式？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4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145152" tIns="72576" rIns="145152" bIns="72576"/>
          <a:lstStyle/>
          <a:p>
            <a:r>
              <a:rPr lang="zh-CN" altLang="en-US" dirty="0"/>
              <a:t>代码之形 </a:t>
            </a:r>
            <a:r>
              <a:rPr lang="en-US" altLang="zh-CN" dirty="0"/>
              <a:t>– </a:t>
            </a:r>
            <a:r>
              <a:rPr lang="zh-CN" altLang="en-US" dirty="0"/>
              <a:t>简短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zh-CN" altLang="en-US" dirty="0"/>
              <a:t>代码逻辑简单的另一个很重要的指标就是代码数量要大小适中</a:t>
            </a:r>
          </a:p>
          <a:p>
            <a:r>
              <a:rPr lang="zh-CN" altLang="en-US" dirty="0"/>
              <a:t>如果小函数很多的话，调用堆栈就会很长，这样执行的效率就不会</a:t>
            </a:r>
            <a:r>
              <a:rPr lang="zh-CN" altLang="en-US" dirty="0" smtClean="0"/>
              <a:t>高？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01" y="3011746"/>
            <a:ext cx="5695237" cy="411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92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534937"/>
              </p:ext>
            </p:extLst>
          </p:nvPr>
        </p:nvGraphicFramePr>
        <p:xfrm>
          <a:off x="812802" y="1890714"/>
          <a:ext cx="14631987" cy="6356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145152" tIns="72576" rIns="145152" bIns="72576"/>
          <a:lstStyle/>
          <a:p>
            <a:r>
              <a:rPr lang="zh-CN" altLang="en-US" dirty="0" smtClean="0"/>
              <a:t>代码行数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衡量代码是否简短的指标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763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lIns="145152" tIns="72576" rIns="145152" bIns="72576"/>
          <a:lstStyle/>
          <a:p>
            <a:r>
              <a:rPr lang="zh-CN" altLang="en-US" dirty="0" smtClean="0"/>
              <a:t>大家印象里最长的函数是多少行？</a:t>
            </a:r>
            <a:endParaRPr lang="zh-CN" altLang="en-US" dirty="0"/>
          </a:p>
        </p:txBody>
      </p:sp>
      <p:pic>
        <p:nvPicPr>
          <p:cNvPr id="4" name="内容占位符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76" y="4978984"/>
            <a:ext cx="4430475" cy="456109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85447" y="4734951"/>
            <a:ext cx="5920929" cy="944176"/>
          </a:xfrm>
          <a:prstGeom prst="rect">
            <a:avLst/>
          </a:prstGeom>
        </p:spPr>
      </p:pic>
      <p:pic>
        <p:nvPicPr>
          <p:cNvPr id="6" name="内容占位符 3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75420" y="4499574"/>
            <a:ext cx="2720006" cy="13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145152" tIns="72576" rIns="145152" bIns="72576"/>
          <a:lstStyle/>
          <a:p>
            <a:r>
              <a:rPr lang="zh-CN" altLang="en-US" dirty="0"/>
              <a:t>代码之形 </a:t>
            </a:r>
            <a:r>
              <a:rPr lang="en-US" altLang="zh-CN" dirty="0"/>
              <a:t>– </a:t>
            </a:r>
            <a:r>
              <a:rPr lang="zh-CN" altLang="en-US" dirty="0" smtClean="0"/>
              <a:t>命名易懂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zh-CN" altLang="en-US" dirty="0"/>
              <a:t>命名的好坏程度直接反应了一个码农编程水平的高低</a:t>
            </a:r>
            <a:r>
              <a:rPr lang="zh-CN" altLang="en-US" dirty="0" smtClean="0"/>
              <a:t>程度</a:t>
            </a:r>
            <a:endParaRPr lang="en-US" altLang="zh-CN" dirty="0" smtClean="0"/>
          </a:p>
          <a:p>
            <a:r>
              <a:rPr lang="zh-CN" altLang="en-US" dirty="0" smtClean="0"/>
              <a:t>准确表达元素的用途</a:t>
            </a:r>
            <a:endParaRPr lang="en-US" altLang="zh-CN" dirty="0" smtClean="0"/>
          </a:p>
          <a:p>
            <a:r>
              <a:rPr lang="zh-CN" altLang="en-US" dirty="0" smtClean="0"/>
              <a:t>专用</a:t>
            </a:r>
            <a:endParaRPr lang="en-US" altLang="zh-CN" dirty="0" smtClean="0"/>
          </a:p>
          <a:p>
            <a:r>
              <a:rPr lang="zh-CN" altLang="en-US" dirty="0" smtClean="0"/>
              <a:t>尽量避免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拼音之殇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抽象无意义的词</a:t>
            </a:r>
            <a:endParaRPr lang="zh-CN" altLang="en-US" dirty="0"/>
          </a:p>
          <a:p>
            <a:r>
              <a:rPr lang="zh-CN" altLang="en-US" dirty="0" smtClean="0"/>
              <a:t>命名 </a:t>
            </a:r>
            <a:r>
              <a:rPr lang="en-US" altLang="zh-CN" i="1" dirty="0" smtClean="0">
                <a:solidFill>
                  <a:srgbClr val="FFC000"/>
                </a:solidFill>
              </a:rPr>
              <a:t>VS</a:t>
            </a:r>
            <a:r>
              <a:rPr lang="en-US" altLang="zh-CN" i="1" dirty="0" smtClean="0">
                <a:solidFill>
                  <a:srgbClr val="FFC000"/>
                </a:solidFill>
              </a:rPr>
              <a:t>.</a:t>
            </a:r>
            <a:r>
              <a:rPr lang="en-US" altLang="zh-CN" i="1" dirty="0" smtClean="0"/>
              <a:t> </a:t>
            </a:r>
            <a:r>
              <a:rPr lang="zh-CN" altLang="en-US" dirty="0" smtClean="0"/>
              <a:t>注释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62" y="2216507"/>
            <a:ext cx="4885715" cy="570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22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145152" tIns="72576" rIns="145152" bIns="72576"/>
          <a:lstStyle/>
          <a:p>
            <a:r>
              <a:rPr lang="zh-CN" altLang="en-US" dirty="0" smtClean="0"/>
              <a:t>大家见过哪些任性的命名？</a:t>
            </a:r>
            <a:endParaRPr lang="zh-CN" altLang="en-US" dirty="0"/>
          </a:p>
        </p:txBody>
      </p:sp>
      <p:pic>
        <p:nvPicPr>
          <p:cNvPr id="9" name="内容占位符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19" y="3354744"/>
            <a:ext cx="3698372" cy="702477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3940038" y="4764022"/>
            <a:ext cx="7187109" cy="58269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7305560" y="5877460"/>
            <a:ext cx="7182284" cy="35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8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2891778" y="1890714"/>
          <a:ext cx="10474036" cy="6356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145152" tIns="72576" rIns="145152" bIns="72576"/>
          <a:lstStyle/>
          <a:p>
            <a:r>
              <a:rPr lang="zh-CN" altLang="en-US" dirty="0"/>
              <a:t>匈牙利</a:t>
            </a:r>
            <a:r>
              <a:rPr lang="zh-CN" altLang="en-US" dirty="0" smtClean="0"/>
              <a:t>命名法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641" y="4408278"/>
            <a:ext cx="2381137" cy="646323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陈旧的</a:t>
            </a:r>
            <a:r>
              <a:rPr lang="en-US" altLang="zh-CN" dirty="0" smtClean="0">
                <a:solidFill>
                  <a:srgbClr val="00B0F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IDE</a:t>
            </a:r>
            <a:endParaRPr lang="zh-CN" altLang="en-US" dirty="0">
              <a:solidFill>
                <a:srgbClr val="00B0F0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07512" y="5090786"/>
            <a:ext cx="2381137" cy="646323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主流做法</a:t>
            </a:r>
            <a:endParaRPr lang="zh-CN" altLang="en-US" dirty="0">
              <a:solidFill>
                <a:srgbClr val="00B050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34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07BEF6-48E4-4CB4-9E22-ACC3C92C5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7607BEF6-48E4-4CB4-9E22-ACC3C92C50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7607BEF6-48E4-4CB4-9E22-ACC3C92C5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7607BEF6-48E4-4CB4-9E22-ACC3C92C5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88823F-F8AA-4E7E-8D2E-B95F92067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6688823F-F8AA-4E7E-8D2E-B95F92067A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6688823F-F8AA-4E7E-8D2E-B95F92067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6688823F-F8AA-4E7E-8D2E-B95F92067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524077-22AB-46E8-96F5-2333F1484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graphicEl>
                                              <a:dgm id="{2E524077-22AB-46E8-96F5-2333F1484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2E524077-22AB-46E8-96F5-2333F1484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2E524077-22AB-46E8-96F5-2333F1484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812880" y="1890187"/>
          <a:ext cx="14631908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设计原则</a:t>
            </a:r>
            <a:r>
              <a:rPr lang="en-US" altLang="zh-CN" dirty="0"/>
              <a:t> </a:t>
            </a:r>
            <a:r>
              <a:rPr lang="en-US" altLang="zh-CN" dirty="0" smtClean="0"/>
              <a:t>– SOLID</a:t>
            </a:r>
            <a:r>
              <a:rPr lang="zh-CN" altLang="en-US" dirty="0" smtClean="0"/>
              <a:t>原则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90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86C6B3-8BD1-4055-AEA6-2489DF0C4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4086C6B3-8BD1-4055-AEA6-2489DF0C43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086C6B3-8BD1-4055-AEA6-2489DF0C4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4086C6B3-8BD1-4055-AEA6-2489DF0C4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33B529-AAC5-48A3-A491-0D67FC61A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8B33B529-AAC5-48A3-A491-0D67FC61A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8B33B529-AAC5-48A3-A491-0D67FC61A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8B33B529-AAC5-48A3-A491-0D67FC61A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EC0736-C389-4607-B257-AA2CCA2D6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50EC0736-C389-4607-B257-AA2CCA2D6C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50EC0736-C389-4607-B257-AA2CCA2D6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50EC0736-C389-4607-B257-AA2CCA2D6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557B98-D04B-4069-94AF-90CDE11FE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F5557B98-D04B-4069-94AF-90CDE11FE1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F5557B98-D04B-4069-94AF-90CDE11FE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F5557B98-D04B-4069-94AF-90CDE11FE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516414-B7A4-4EA4-B34D-0AF19E989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2C516414-B7A4-4EA4-B34D-0AF19E989C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2C516414-B7A4-4EA4-B34D-0AF19E989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2C516414-B7A4-4EA4-B34D-0AF19E989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3949D8-8EDE-4ED9-8FCE-8B840198D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0E3949D8-8EDE-4ED9-8FCE-8B840198D4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0E3949D8-8EDE-4ED9-8FCE-8B840198D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0E3949D8-8EDE-4ED9-8FCE-8B840198D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37C0D0-ABE8-4043-8125-AB53D2F8F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graphicEl>
                                              <a:dgm id="{4437C0D0-ABE8-4043-8125-AB53D2F8F7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graphicEl>
                                              <a:dgm id="{4437C0D0-ABE8-4043-8125-AB53D2F8F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graphicEl>
                                              <a:dgm id="{4437C0D0-ABE8-4043-8125-AB53D2F8F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7B37E3-0B93-47A6-A039-268497667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graphicEl>
                                              <a:dgm id="{F07B37E3-0B93-47A6-A039-2684976675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graphicEl>
                                              <a:dgm id="{F07B37E3-0B93-47A6-A039-268497667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graphicEl>
                                              <a:dgm id="{F07B37E3-0B93-47A6-A039-268497667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1B90B3-B238-4483-B986-306879B0A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AB1B90B3-B238-4483-B986-306879B0A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AB1B90B3-B238-4483-B986-306879B0A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AB1B90B3-B238-4483-B986-306879B0A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D30C30-47A0-4FC1-8521-07604E685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graphicEl>
                                              <a:dgm id="{C0D30C30-47A0-4FC1-8521-07604E685B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graphicEl>
                                              <a:dgm id="{C0D30C30-47A0-4FC1-8521-07604E685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graphicEl>
                                              <a:dgm id="{C0D30C30-47A0-4FC1-8521-07604E685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时间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0.5</a:t>
            </a:r>
            <a:r>
              <a:rPr lang="zh-CN" altLang="en-US" dirty="0"/>
              <a:t>个小时</a:t>
            </a:r>
            <a:endParaRPr lang="en-US" altLang="zh-CN" dirty="0"/>
          </a:p>
          <a:p>
            <a:r>
              <a:rPr lang="zh-CN" altLang="en-US" dirty="0"/>
              <a:t>形式：</a:t>
            </a:r>
            <a:r>
              <a:rPr lang="en-US" altLang="zh-CN" dirty="0" smtClean="0"/>
              <a:t>PPT + Code</a:t>
            </a:r>
            <a:endParaRPr lang="en-US" altLang="zh-CN" dirty="0"/>
          </a:p>
          <a:p>
            <a:r>
              <a:rPr lang="zh-CN" altLang="en-US" dirty="0"/>
              <a:t>内容：</a:t>
            </a:r>
            <a:endParaRPr lang="en-US" altLang="zh-CN" dirty="0"/>
          </a:p>
          <a:p>
            <a:pPr lvl="1"/>
            <a:r>
              <a:rPr lang="en-US" altLang="zh-CN" dirty="0"/>
              <a:t>SOLID</a:t>
            </a:r>
            <a:r>
              <a:rPr lang="zh-CN" altLang="en-US" dirty="0"/>
              <a:t>原则实例讲解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考核</a:t>
            </a:r>
          </a:p>
        </p:txBody>
      </p:sp>
    </p:spTree>
    <p:extLst>
      <p:ext uri="{BB962C8B-B14F-4D97-AF65-F5344CB8AC3E}">
        <p14:creationId xmlns:p14="http://schemas.microsoft.com/office/powerpoint/2010/main" val="399651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6084" y="4987096"/>
            <a:ext cx="206019" cy="657010"/>
          </a:xfrm>
          <a:prstGeom prst="rect">
            <a:avLst/>
          </a:prstGeom>
          <a:noFill/>
        </p:spPr>
        <p:txBody>
          <a:bodyPr wrap="none" lIns="102006" tIns="51003" rIns="102006" bIns="51003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6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/>
          </p:nvPr>
        </p:nvGraphicFramePr>
        <p:xfrm>
          <a:off x="6697684" y="1272687"/>
          <a:ext cx="7992093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椭圆 3"/>
          <p:cNvSpPr/>
          <p:nvPr/>
        </p:nvSpPr>
        <p:spPr>
          <a:xfrm>
            <a:off x="1698171" y="1808615"/>
            <a:ext cx="5284519" cy="528451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7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7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29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194203"/>
              </p:ext>
            </p:extLst>
          </p:nvPr>
        </p:nvGraphicFramePr>
        <p:xfrm>
          <a:off x="812880" y="1890187"/>
          <a:ext cx="14631908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面向对象的基本特征</a:t>
            </a:r>
          </a:p>
        </p:txBody>
      </p:sp>
    </p:spTree>
    <p:extLst>
      <p:ext uri="{BB962C8B-B14F-4D97-AF65-F5344CB8AC3E}">
        <p14:creationId xmlns:p14="http://schemas.microsoft.com/office/powerpoint/2010/main" val="17664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95DEBF-D2F4-4F65-9D19-EFCC8AF8B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295DEBF-D2F4-4F65-9D19-EFCC8AF8B7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9F161C-9ABE-4798-87A7-F65F8195CA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C9F161C-9ABE-4798-87A7-F65F8195CA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74BFDAC-4A7E-4171-86CF-B191A23469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074BFDAC-4A7E-4171-86CF-B191A23469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zh-CN" altLang="en-US" b="1" dirty="0"/>
              <a:t>封装的目的？</a:t>
            </a:r>
            <a:endParaRPr lang="en-US" altLang="zh-CN" b="1" dirty="0"/>
          </a:p>
          <a:p>
            <a:r>
              <a:rPr lang="zh-CN" altLang="en-US" dirty="0"/>
              <a:t>封装是为了隐藏实现细节</a:t>
            </a:r>
            <a:endParaRPr lang="en-US" altLang="zh-CN" dirty="0"/>
          </a:p>
          <a:p>
            <a:r>
              <a:rPr lang="zh-CN" altLang="en-US" dirty="0"/>
              <a:t>隐藏细节的好处？</a:t>
            </a:r>
            <a:endParaRPr lang="en-US" altLang="zh-CN" dirty="0"/>
          </a:p>
          <a:p>
            <a:pPr lvl="1"/>
            <a:r>
              <a:rPr lang="zh-CN" altLang="en-US" dirty="0"/>
              <a:t>独立演化</a:t>
            </a:r>
            <a:endParaRPr lang="en-US" altLang="zh-CN" dirty="0"/>
          </a:p>
          <a:p>
            <a:pPr lvl="1"/>
            <a:r>
              <a:rPr lang="zh-CN" altLang="en-US" dirty="0"/>
              <a:t>分工合作</a:t>
            </a:r>
            <a:endParaRPr lang="en-US" altLang="zh-CN" dirty="0"/>
          </a:p>
          <a:p>
            <a:pPr lvl="1"/>
            <a:r>
              <a:rPr lang="zh-CN" altLang="en-US" dirty="0"/>
              <a:t>可替换</a:t>
            </a:r>
            <a:endParaRPr lang="en-US" altLang="zh-CN" dirty="0"/>
          </a:p>
          <a:p>
            <a:pPr lvl="1"/>
            <a:r>
              <a:rPr lang="zh-CN" altLang="en-US" dirty="0"/>
              <a:t>可测试</a:t>
            </a:r>
            <a:endParaRPr lang="en-US" altLang="zh-CN" dirty="0"/>
          </a:p>
          <a:p>
            <a:pPr lvl="1"/>
            <a:r>
              <a:rPr lang="zh-CN" altLang="en-US" dirty="0"/>
              <a:t>复用</a:t>
            </a:r>
            <a:endParaRPr lang="en-US" altLang="zh-CN" dirty="0"/>
          </a:p>
          <a:p>
            <a:r>
              <a:rPr lang="zh-CN" altLang="en-US" dirty="0"/>
              <a:t>高内聚，低耦合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853" y="3348842"/>
            <a:ext cx="5650484" cy="3550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4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r>
              <a:rPr lang="zh-CN" altLang="en-US" b="1" dirty="0" smtClean="0"/>
              <a:t>继承</a:t>
            </a:r>
            <a:r>
              <a:rPr lang="zh-CN" altLang="en-US" b="1" dirty="0"/>
              <a:t>的作用？</a:t>
            </a:r>
            <a:endParaRPr lang="en-US" altLang="zh-CN" b="1" dirty="0"/>
          </a:p>
          <a:p>
            <a:r>
              <a:rPr lang="zh-CN" altLang="en-US" dirty="0"/>
              <a:t>继承是为了复用</a:t>
            </a:r>
            <a:endParaRPr lang="en-US" altLang="zh-CN" dirty="0"/>
          </a:p>
          <a:p>
            <a:r>
              <a:rPr lang="zh-CN" altLang="en-US" dirty="0"/>
              <a:t>继承 </a:t>
            </a:r>
            <a:r>
              <a:rPr lang="en-US" altLang="zh-CN" dirty="0"/>
              <a:t>VS. </a:t>
            </a:r>
            <a:r>
              <a:rPr lang="zh-CN" altLang="en-US" dirty="0" smtClean="0"/>
              <a:t>组合</a:t>
            </a:r>
            <a:endParaRPr lang="en-US" altLang="zh-CN" dirty="0" smtClean="0"/>
          </a:p>
          <a:p>
            <a:r>
              <a:rPr lang="zh-CN" altLang="en-US" dirty="0" smtClean="0"/>
              <a:t>严格</a:t>
            </a:r>
            <a:r>
              <a:rPr lang="en-US" altLang="zh-CN" dirty="0" smtClean="0"/>
              <a:t>IS-A VS. </a:t>
            </a:r>
            <a:r>
              <a:rPr lang="zh-CN" altLang="en-US" dirty="0" smtClean="0"/>
              <a:t>宽松</a:t>
            </a:r>
            <a:r>
              <a:rPr lang="en-US" altLang="zh-CN" dirty="0" smtClean="0"/>
              <a:t>HAS-A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888" y="2324671"/>
            <a:ext cx="4322617" cy="533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9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r>
              <a:rPr lang="zh-CN" altLang="en-US" b="1" dirty="0" smtClean="0"/>
              <a:t>多态</a:t>
            </a:r>
            <a:r>
              <a:rPr lang="zh-CN" altLang="en-US" b="1" dirty="0"/>
              <a:t>的用途？</a:t>
            </a:r>
            <a:endParaRPr lang="en-US" altLang="zh-CN" b="1" dirty="0"/>
          </a:p>
          <a:p>
            <a:r>
              <a:rPr lang="zh-CN" altLang="en-US" dirty="0"/>
              <a:t>多态描述了</a:t>
            </a:r>
            <a:r>
              <a:rPr lang="zh-CN" altLang="en-US" dirty="0" smtClean="0"/>
              <a:t>变化</a:t>
            </a:r>
            <a:endParaRPr lang="en-US" altLang="zh-C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64" y="3230087"/>
            <a:ext cx="6054500" cy="38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8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坦克大战的设计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13" y="2182776"/>
            <a:ext cx="6222670" cy="582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4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设计原则</a:t>
            </a:r>
            <a:r>
              <a:rPr lang="en-US" altLang="zh-CN" dirty="0" smtClean="0"/>
              <a:t> </a:t>
            </a:r>
            <a:r>
              <a:rPr lang="en-US" altLang="zh-CN" dirty="0"/>
              <a:t>– Kiss</a:t>
            </a:r>
            <a:r>
              <a:rPr lang="zh-CN" altLang="en-US" dirty="0"/>
              <a:t>原则</a:t>
            </a:r>
          </a:p>
        </p:txBody>
      </p:sp>
      <p:pic>
        <p:nvPicPr>
          <p:cNvPr id="6" name="Picture 2" descr="D:\Docs\Youdao\show_me_good@163.com\0e40bd64df9b4263b8b20ac47a8e71cc\clipboard.png"/>
          <p:cNvPicPr>
            <a:picLocks noGrp="1" noChangeAspect="1" noChangeArrowheads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15" y="4721177"/>
            <a:ext cx="5611008" cy="695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内容占位符 5"/>
          <p:cNvGraphicFramePr>
            <a:graphicFrameLocks noGrp="1"/>
          </p:cNvGraphicFramePr>
          <p:nvPr>
            <p:ph idx="18"/>
            <p:extLst/>
          </p:nvPr>
        </p:nvGraphicFramePr>
        <p:xfrm>
          <a:off x="8261350" y="1890713"/>
          <a:ext cx="7183438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814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FCB7F3-7005-4FE0-9B47-CB413BAFE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graphicEl>
                                              <a:dgm id="{A3FCB7F3-7005-4FE0-9B47-CB413BAFE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CB0229-C874-44FB-90B0-BCF398DFCF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FCB0229-C874-44FB-90B0-BCF398DFCF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8A4175-70E5-4FE2-9CC0-EBE4FEF1B0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CB8A4175-70E5-4FE2-9CC0-EBE4FEF1B0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5DC21D-AB60-42C3-9C74-26E40F69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335DC21D-AB60-42C3-9C74-26E40F690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0469B3-3924-4ECF-9136-0FE388020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390469B3-3924-4ECF-9136-0FE388020C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DEE8BB-A462-4F93-8A61-BBF34A549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77DEE8BB-A462-4F93-8A61-BBF34A5492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F03C97-EC34-4A7D-9EB1-A454119D06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graphicEl>
                                              <a:dgm id="{D4F03C97-EC34-4A7D-9EB1-A454119D06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145152" tIns="72576" rIns="145152" bIns="72576"/>
          <a:lstStyle/>
          <a:p>
            <a:r>
              <a:rPr lang="zh-CN" altLang="en-US" dirty="0" smtClean="0"/>
              <a:t>代码之形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简单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zh-CN" altLang="en-US" dirty="0"/>
              <a:t>越是简单的设计，越是简单的代码，越是容易维护</a:t>
            </a:r>
          </a:p>
          <a:p>
            <a:r>
              <a:rPr lang="zh-CN" altLang="en-US" dirty="0" smtClean="0"/>
              <a:t>如</a:t>
            </a:r>
            <a:r>
              <a:rPr lang="zh-CN" altLang="en-US" dirty="0"/>
              <a:t>非</a:t>
            </a:r>
            <a:r>
              <a:rPr lang="zh-CN" altLang="en-US" dirty="0" smtClean="0"/>
              <a:t>必要，请远离各种设计模式</a:t>
            </a:r>
            <a:endParaRPr lang="zh-CN" altLang="en-US" dirty="0"/>
          </a:p>
          <a:p>
            <a:r>
              <a:rPr lang="zh-CN" altLang="en-US" dirty="0"/>
              <a:t>如非</a:t>
            </a:r>
            <a:r>
              <a:rPr lang="zh-CN" altLang="en-US" dirty="0" smtClean="0"/>
              <a:t>必要，请不要使用各种奇怪的算法优化代码</a:t>
            </a:r>
            <a:endParaRPr lang="zh-CN" altLang="en-U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05" y="2256312"/>
            <a:ext cx="5923034" cy="5652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1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Fooww Theme">
  <a:themeElements>
    <a:clrScheme name="otc 201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BE6"/>
      </a:accent1>
      <a:accent2>
        <a:srgbClr val="87BC40"/>
      </a:accent2>
      <a:accent3>
        <a:srgbClr val="32BCAD"/>
      </a:accent3>
      <a:accent4>
        <a:srgbClr val="1B58A8"/>
      </a:accent4>
      <a:accent5>
        <a:srgbClr val="005E30"/>
      </a:accent5>
      <a:accent6>
        <a:srgbClr val="007272"/>
      </a:accent6>
      <a:hlink>
        <a:srgbClr val="007272"/>
      </a:hlink>
      <a:folHlink>
        <a:srgbClr val="0072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B7EFB683BDAC4DA21FA9A0CE8F9BF9" ma:contentTypeVersion="11" ma:contentTypeDescription="Create a new document." ma:contentTypeScope="" ma:versionID="832dc91b33ae0b0b46188eed08d2f0b5">
  <xsd:schema xmlns:xsd="http://www.w3.org/2001/XMLSchema" xmlns:xs="http://www.w3.org/2001/XMLSchema" xmlns:p="http://schemas.microsoft.com/office/2006/metadata/properties" xmlns:ns2="ed47ed88-0e2d-4936-a3e3-b2fc614f906c" targetNamespace="http://schemas.microsoft.com/office/2006/metadata/properties" ma:root="true" ma:fieldsID="0430b7cc50e9dd43dcd43ea73c4ad7ba" ns2:_="">
    <xsd:import namespace="ed47ed88-0e2d-4936-a3e3-b2fc614f906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47ed88-0e2d-4936-a3e3-b2fc614f906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d47ed88-0e2d-4936-a3e3-b2fc614f906c">UVFVKF53VTD2-4606-48</_dlc_DocId>
    <_dlc_DocIdUrl xmlns="ed47ed88-0e2d-4936-a3e3-b2fc614f906c">
      <Url>https://share.autodesk.com/sales/events_programs/sales/OTC2013/_layouts/DocIdRedir.aspx?ID=UVFVKF53VTD2-4606-48</Url>
      <Description>UVFVKF53VTD2-4606-48</Description>
    </_dlc_DocIdUrl>
  </documentManagement>
</p:properties>
</file>

<file path=customXml/itemProps1.xml><?xml version="1.0" encoding="utf-8"?>
<ds:datastoreItem xmlns:ds="http://schemas.openxmlformats.org/officeDocument/2006/customXml" ds:itemID="{F37B1F45-2148-407E-BB55-47CC2EBAEFC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2BEB475-973E-4A3F-BEDF-5D94FB0B3D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47ed88-0e2d-4936-a3e3-b2fc614f90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763EAA-BE1A-4634-981E-29E3DD3F1C8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ABE5F35-A56E-4F23-9E39-F1CE738C70BB}">
  <ds:schemaRefs>
    <ds:schemaRef ds:uri="http://www.w3.org/XML/1998/namespace"/>
    <ds:schemaRef ds:uri="http://purl.org/dc/elements/1.1/"/>
    <ds:schemaRef ds:uri="http://schemas.microsoft.com/office/2006/metadata/properties"/>
    <ds:schemaRef ds:uri="ed47ed88-0e2d-4936-a3e3-b2fc614f906c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5686</TotalTime>
  <Words>364</Words>
  <Application>Microsoft Office PowerPoint</Application>
  <PresentationFormat>自定义</PresentationFormat>
  <Paragraphs>101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Frutiger Next LT W1G</vt:lpstr>
      <vt:lpstr>方正正纤黑简体</vt:lpstr>
      <vt:lpstr>宋体</vt:lpstr>
      <vt:lpstr>微软雅黑</vt:lpstr>
      <vt:lpstr>Arial</vt:lpstr>
      <vt:lpstr>Calibri</vt:lpstr>
      <vt:lpstr>Wingdings</vt:lpstr>
      <vt:lpstr>Fooww Theme</vt:lpstr>
      <vt:lpstr>Custom Design</vt:lpstr>
      <vt:lpstr>PowerPoint 演示文稿</vt:lpstr>
      <vt:lpstr>PowerPoint 演示文稿</vt:lpstr>
      <vt:lpstr>面向对象的基本特征</vt:lpstr>
      <vt:lpstr>封装</vt:lpstr>
      <vt:lpstr>继承</vt:lpstr>
      <vt:lpstr>多态</vt:lpstr>
      <vt:lpstr>坦克大战的设计</vt:lpstr>
      <vt:lpstr>设计原则 – Kiss原则</vt:lpstr>
      <vt:lpstr>代码之形 – 简单</vt:lpstr>
      <vt:lpstr>Demo</vt:lpstr>
      <vt:lpstr>代码之形 – 简短</vt:lpstr>
      <vt:lpstr>代码行数 – 衡量代码是否简短的指标</vt:lpstr>
      <vt:lpstr>大家印象里最长的函数是多少行？</vt:lpstr>
      <vt:lpstr>代码之形 – 命名易懂</vt:lpstr>
      <vt:lpstr>大家见过哪些任性的命名？</vt:lpstr>
      <vt:lpstr>匈牙利命名法</vt:lpstr>
      <vt:lpstr>设计原则 – SOLID原则</vt:lpstr>
      <vt:lpstr>考核</vt:lpstr>
      <vt:lpstr>PowerPoint 演示文稿</vt:lpstr>
    </vt:vector>
  </TitlesOfParts>
  <Company>Autodesk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Dong</dc:creator>
  <cp:lastModifiedBy>Frank</cp:lastModifiedBy>
  <cp:revision>359</cp:revision>
  <dcterms:created xsi:type="dcterms:W3CDTF">2012-10-19T15:38:24Z</dcterms:created>
  <dcterms:modified xsi:type="dcterms:W3CDTF">2019-04-25T01:07:43Z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0x010100D4B7EFB683BDAC4DA21FA9A0CE8F9BF9</vt:lpwstr>
  </property>
  <property fmtid="{D5CDD505-2E9C-101B-9397-08002B2CF9AE}" pid="3" name="_dlc_DocIdItemGuid">
    <vt:lpwstr>0bae515e-b881-439e-b572-331f86191e5e</vt:lpwstr>
  </property>
</Properties>
</file>